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1430000" cy="11430000"/>
  <p:notesSz cx="11430000" cy="11430000"/>
  <p:embeddedFontLst>
    <p:embeddedFont>
      <p:font typeface="ONE 모바일고딕 Bold" panose="00000800000000000000" pitchFamily="2" charset="-127"/>
      <p:bold r:id="rId6"/>
    </p:embeddedFont>
    <p:embeddedFont>
      <p:font typeface="ONE 모바일고딕 Regular" panose="00000500000000000000" pitchFamily="2" charset="-127"/>
      <p:regular r:id="rId7"/>
    </p:embeddedFont>
    <p:embeddedFont>
      <p:font typeface="공체 Light" panose="00000300000000000000" pitchFamily="2" charset="-127"/>
      <p:regular r:id="rId8"/>
    </p:embeddedFont>
    <p:embeddedFont>
      <p:font typeface="공체 Medium" panose="00000600000000000000" pitchFamily="2" charset="-127"/>
      <p:regular r:id="rId9"/>
    </p:embeddedFont>
    <p:embeddedFont>
      <p:font typeface="나눔스퀘어 네오 ExtraBold" panose="00000900000000000000" pitchFamily="2" charset="-127"/>
      <p:bold r:id="rId10"/>
    </p:embeddedFont>
    <p:embeddedFont>
      <p:font typeface="나눔스퀘어 네오 Regular" panose="00000500000000000000" pitchFamily="2" charset="-127"/>
      <p:regular r:id="rId11"/>
    </p:embeddedFont>
    <p:embeddedFont>
      <p:font typeface="맑은 고딕" panose="020B0503020000020004" pitchFamily="50" charset="-127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2F2"/>
    <a:srgbClr val="508390"/>
    <a:srgbClr val="3C3839"/>
    <a:srgbClr val="211C1D"/>
    <a:srgbClr val="1C1819"/>
    <a:srgbClr val="EFEEEE"/>
    <a:srgbClr val="50808C"/>
    <a:srgbClr val="EF4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66" autoAdjust="0"/>
    <p:restoredTop sz="94660"/>
  </p:normalViewPr>
  <p:slideViewPr>
    <p:cSldViewPr>
      <p:cViewPr varScale="1">
        <p:scale>
          <a:sx n="65" d="100"/>
          <a:sy n="65" d="100"/>
        </p:scale>
        <p:origin x="2814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57250" y="3543300"/>
            <a:ext cx="9715500" cy="2400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6400800"/>
            <a:ext cx="8001000" cy="2857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1500" y="2628900"/>
            <a:ext cx="4972050" cy="7543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86450" y="2628900"/>
            <a:ext cx="4972050" cy="7543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5715000"/>
            <a:ext cx="11430000" cy="5715000"/>
          </a:xfrm>
          <a:custGeom>
            <a:avLst/>
            <a:gdLst/>
            <a:ahLst/>
            <a:cxnLst/>
            <a:rect l="l" t="t" r="r" b="b"/>
            <a:pathLst>
              <a:path w="11430000" h="5715000">
                <a:moveTo>
                  <a:pt x="11430000" y="0"/>
                </a:moveTo>
                <a:lnTo>
                  <a:pt x="0" y="0"/>
                </a:lnTo>
                <a:lnTo>
                  <a:pt x="0" y="5715000"/>
                </a:lnTo>
                <a:lnTo>
                  <a:pt x="11430000" y="5715000"/>
                </a:lnTo>
                <a:lnTo>
                  <a:pt x="11430000" y="0"/>
                </a:lnTo>
                <a:close/>
              </a:path>
            </a:pathLst>
          </a:custGeom>
          <a:solidFill>
            <a:srgbClr val="DFE4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256745" y="10597894"/>
            <a:ext cx="492125" cy="483234"/>
          </a:xfrm>
          <a:custGeom>
            <a:avLst/>
            <a:gdLst/>
            <a:ahLst/>
            <a:cxnLst/>
            <a:rect l="l" t="t" r="r" b="b"/>
            <a:pathLst>
              <a:path w="492125" h="483234">
                <a:moveTo>
                  <a:pt x="252171" y="0"/>
                </a:moveTo>
                <a:lnTo>
                  <a:pt x="206850" y="4062"/>
                </a:lnTo>
                <a:lnTo>
                  <a:pt x="164191" y="15775"/>
                </a:lnTo>
                <a:lnTo>
                  <a:pt x="124907" y="34425"/>
                </a:lnTo>
                <a:lnTo>
                  <a:pt x="89711" y="59302"/>
                </a:lnTo>
                <a:lnTo>
                  <a:pt x="59316" y="89693"/>
                </a:lnTo>
                <a:lnTo>
                  <a:pt x="34434" y="124887"/>
                </a:lnTo>
                <a:lnTo>
                  <a:pt x="15779" y="164170"/>
                </a:lnTo>
                <a:lnTo>
                  <a:pt x="4063" y="206831"/>
                </a:lnTo>
                <a:lnTo>
                  <a:pt x="0" y="252158"/>
                </a:lnTo>
                <a:lnTo>
                  <a:pt x="4101" y="297827"/>
                </a:lnTo>
                <a:lnTo>
                  <a:pt x="15977" y="340779"/>
                </a:lnTo>
                <a:lnTo>
                  <a:pt x="34981" y="379974"/>
                </a:lnTo>
                <a:lnTo>
                  <a:pt x="60467" y="414372"/>
                </a:lnTo>
                <a:lnTo>
                  <a:pt x="91792" y="442935"/>
                </a:lnTo>
                <a:lnTo>
                  <a:pt x="128308" y="464624"/>
                </a:lnTo>
                <a:lnTo>
                  <a:pt x="169372" y="478399"/>
                </a:lnTo>
                <a:lnTo>
                  <a:pt x="214337" y="483222"/>
                </a:lnTo>
                <a:lnTo>
                  <a:pt x="270002" y="476813"/>
                </a:lnTo>
                <a:lnTo>
                  <a:pt x="317676" y="458698"/>
                </a:lnTo>
                <a:lnTo>
                  <a:pt x="357190" y="430541"/>
                </a:lnTo>
                <a:lnTo>
                  <a:pt x="388375" y="394007"/>
                </a:lnTo>
                <a:lnTo>
                  <a:pt x="411060" y="350761"/>
                </a:lnTo>
                <a:lnTo>
                  <a:pt x="418313" y="318381"/>
                </a:lnTo>
                <a:lnTo>
                  <a:pt x="415039" y="286124"/>
                </a:lnTo>
                <a:lnTo>
                  <a:pt x="377812" y="233527"/>
                </a:lnTo>
                <a:lnTo>
                  <a:pt x="309837" y="219570"/>
                </a:lnTo>
                <a:lnTo>
                  <a:pt x="252310" y="259867"/>
                </a:lnTo>
                <a:lnTo>
                  <a:pt x="232661" y="281553"/>
                </a:lnTo>
                <a:lnTo>
                  <a:pt x="211666" y="293874"/>
                </a:lnTo>
                <a:lnTo>
                  <a:pt x="192530" y="299390"/>
                </a:lnTo>
                <a:lnTo>
                  <a:pt x="178460" y="300659"/>
                </a:lnTo>
                <a:lnTo>
                  <a:pt x="147175" y="295146"/>
                </a:lnTo>
                <a:lnTo>
                  <a:pt x="103568" y="259715"/>
                </a:lnTo>
                <a:lnTo>
                  <a:pt x="88488" y="216325"/>
                </a:lnTo>
                <a:lnTo>
                  <a:pt x="87591" y="198462"/>
                </a:lnTo>
                <a:lnTo>
                  <a:pt x="94146" y="158591"/>
                </a:lnTo>
                <a:lnTo>
                  <a:pt x="112970" y="119923"/>
                </a:lnTo>
                <a:lnTo>
                  <a:pt x="142801" y="85153"/>
                </a:lnTo>
                <a:lnTo>
                  <a:pt x="182380" y="56979"/>
                </a:lnTo>
                <a:lnTo>
                  <a:pt x="230446" y="38097"/>
                </a:lnTo>
                <a:lnTo>
                  <a:pt x="285737" y="31203"/>
                </a:lnTo>
                <a:lnTo>
                  <a:pt x="341343" y="38191"/>
                </a:lnTo>
                <a:lnTo>
                  <a:pt x="388421" y="56715"/>
                </a:lnTo>
                <a:lnTo>
                  <a:pt x="426981" y="83119"/>
                </a:lnTo>
                <a:lnTo>
                  <a:pt x="457033" y="113748"/>
                </a:lnTo>
                <a:lnTo>
                  <a:pt x="491655" y="173050"/>
                </a:lnTo>
                <a:lnTo>
                  <a:pt x="490766" y="170345"/>
                </a:lnTo>
                <a:lnTo>
                  <a:pt x="472650" y="129710"/>
                </a:lnTo>
                <a:lnTo>
                  <a:pt x="447950" y="93242"/>
                </a:lnTo>
                <a:lnTo>
                  <a:pt x="417423" y="61701"/>
                </a:lnTo>
                <a:lnTo>
                  <a:pt x="381824" y="35846"/>
                </a:lnTo>
                <a:lnTo>
                  <a:pt x="341911" y="16438"/>
                </a:lnTo>
                <a:lnTo>
                  <a:pt x="298441" y="4236"/>
                </a:lnTo>
                <a:lnTo>
                  <a:pt x="252171" y="0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344335" y="10629110"/>
            <a:ext cx="417195" cy="458470"/>
          </a:xfrm>
          <a:custGeom>
            <a:avLst/>
            <a:gdLst/>
            <a:ahLst/>
            <a:cxnLst/>
            <a:rect l="l" t="t" r="r" b="b"/>
            <a:pathLst>
              <a:path w="417195" h="458470">
                <a:moveTo>
                  <a:pt x="328646" y="44805"/>
                </a:moveTo>
                <a:lnTo>
                  <a:pt x="169544" y="44805"/>
                </a:lnTo>
                <a:lnTo>
                  <a:pt x="217220" y="50296"/>
                </a:lnTo>
                <a:lnTo>
                  <a:pt x="260984" y="65938"/>
                </a:lnTo>
                <a:lnTo>
                  <a:pt x="299591" y="90483"/>
                </a:lnTo>
                <a:lnTo>
                  <a:pt x="331790" y="122681"/>
                </a:lnTo>
                <a:lnTo>
                  <a:pt x="356335" y="161285"/>
                </a:lnTo>
                <a:lnTo>
                  <a:pt x="371977" y="205046"/>
                </a:lnTo>
                <a:lnTo>
                  <a:pt x="377469" y="252717"/>
                </a:lnTo>
                <a:lnTo>
                  <a:pt x="371480" y="305047"/>
                </a:lnTo>
                <a:lnTo>
                  <a:pt x="354420" y="353108"/>
                </a:lnTo>
                <a:lnTo>
                  <a:pt x="327647" y="395541"/>
                </a:lnTo>
                <a:lnTo>
                  <a:pt x="292518" y="430983"/>
                </a:lnTo>
                <a:lnTo>
                  <a:pt x="250393" y="458076"/>
                </a:lnTo>
                <a:lnTo>
                  <a:pt x="296435" y="435939"/>
                </a:lnTo>
                <a:lnTo>
                  <a:pt x="336662" y="405273"/>
                </a:lnTo>
                <a:lnTo>
                  <a:pt x="369958" y="367287"/>
                </a:lnTo>
                <a:lnTo>
                  <a:pt x="395170" y="323134"/>
                </a:lnTo>
                <a:lnTo>
                  <a:pt x="411144" y="273971"/>
                </a:lnTo>
                <a:lnTo>
                  <a:pt x="416725" y="220954"/>
                </a:lnTo>
                <a:lnTo>
                  <a:pt x="416170" y="205046"/>
                </a:lnTo>
                <a:lnTo>
                  <a:pt x="416066" y="202062"/>
                </a:lnTo>
                <a:lnTo>
                  <a:pt x="414192" y="185113"/>
                </a:lnTo>
                <a:lnTo>
                  <a:pt x="414107" y="184340"/>
                </a:lnTo>
                <a:lnTo>
                  <a:pt x="405638" y="146748"/>
                </a:lnTo>
                <a:lnTo>
                  <a:pt x="372798" y="86734"/>
                </a:lnTo>
                <a:lnTo>
                  <a:pt x="342773" y="54838"/>
                </a:lnTo>
                <a:lnTo>
                  <a:pt x="328646" y="44805"/>
                </a:lnTo>
                <a:close/>
              </a:path>
              <a:path w="417195" h="458470">
                <a:moveTo>
                  <a:pt x="198145" y="0"/>
                </a:moveTo>
                <a:lnTo>
                  <a:pt x="142854" y="6892"/>
                </a:lnTo>
                <a:lnTo>
                  <a:pt x="94789" y="25772"/>
                </a:lnTo>
                <a:lnTo>
                  <a:pt x="55210" y="53943"/>
                </a:lnTo>
                <a:lnTo>
                  <a:pt x="25378" y="88709"/>
                </a:lnTo>
                <a:lnTo>
                  <a:pt x="6554" y="127376"/>
                </a:lnTo>
                <a:lnTo>
                  <a:pt x="0" y="167246"/>
                </a:lnTo>
                <a:lnTo>
                  <a:pt x="195" y="176979"/>
                </a:lnTo>
                <a:lnTo>
                  <a:pt x="780" y="183765"/>
                </a:lnTo>
                <a:lnTo>
                  <a:pt x="896" y="185113"/>
                </a:lnTo>
                <a:lnTo>
                  <a:pt x="2277" y="193083"/>
                </a:lnTo>
                <a:lnTo>
                  <a:pt x="2929" y="195783"/>
                </a:lnTo>
                <a:lnTo>
                  <a:pt x="2184" y="190233"/>
                </a:lnTo>
                <a:lnTo>
                  <a:pt x="2299" y="183765"/>
                </a:lnTo>
                <a:lnTo>
                  <a:pt x="11446" y="138178"/>
                </a:lnTo>
                <a:lnTo>
                  <a:pt x="36666" y="99617"/>
                </a:lnTo>
                <a:lnTo>
                  <a:pt x="73990" y="70184"/>
                </a:lnTo>
                <a:lnTo>
                  <a:pt x="119567" y="51404"/>
                </a:lnTo>
                <a:lnTo>
                  <a:pt x="169544" y="44805"/>
                </a:lnTo>
                <a:lnTo>
                  <a:pt x="328646" y="44805"/>
                </a:lnTo>
                <a:lnTo>
                  <a:pt x="303662" y="27061"/>
                </a:lnTo>
                <a:lnTo>
                  <a:pt x="255456" y="7437"/>
                </a:lnTo>
                <a:lnTo>
                  <a:pt x="198145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3884891" y="10752886"/>
            <a:ext cx="607695" cy="198120"/>
          </a:xfrm>
          <a:custGeom>
            <a:avLst/>
            <a:gdLst/>
            <a:ahLst/>
            <a:cxnLst/>
            <a:rect l="l" t="t" r="r" b="b"/>
            <a:pathLst>
              <a:path w="607695" h="198120">
                <a:moveTo>
                  <a:pt x="170357" y="0"/>
                </a:moveTo>
                <a:lnTo>
                  <a:pt x="14922" y="0"/>
                </a:lnTo>
                <a:lnTo>
                  <a:pt x="14922" y="22860"/>
                </a:lnTo>
                <a:lnTo>
                  <a:pt x="145288" y="22860"/>
                </a:lnTo>
                <a:lnTo>
                  <a:pt x="145288" y="60960"/>
                </a:lnTo>
                <a:lnTo>
                  <a:pt x="170357" y="60960"/>
                </a:lnTo>
                <a:lnTo>
                  <a:pt x="170357" y="22860"/>
                </a:lnTo>
                <a:lnTo>
                  <a:pt x="170357" y="0"/>
                </a:lnTo>
                <a:close/>
              </a:path>
              <a:path w="607695" h="198120">
                <a:moveTo>
                  <a:pt x="185267" y="76758"/>
                </a:moveTo>
                <a:lnTo>
                  <a:pt x="0" y="76758"/>
                </a:lnTo>
                <a:lnTo>
                  <a:pt x="0" y="98666"/>
                </a:lnTo>
                <a:lnTo>
                  <a:pt x="80213" y="98666"/>
                </a:lnTo>
                <a:lnTo>
                  <a:pt x="80213" y="128270"/>
                </a:lnTo>
                <a:lnTo>
                  <a:pt x="12661" y="128270"/>
                </a:lnTo>
                <a:lnTo>
                  <a:pt x="12661" y="149860"/>
                </a:lnTo>
                <a:lnTo>
                  <a:pt x="145288" y="149860"/>
                </a:lnTo>
                <a:lnTo>
                  <a:pt x="145288" y="198120"/>
                </a:lnTo>
                <a:lnTo>
                  <a:pt x="170357" y="198120"/>
                </a:lnTo>
                <a:lnTo>
                  <a:pt x="170357" y="149860"/>
                </a:lnTo>
                <a:lnTo>
                  <a:pt x="170357" y="128270"/>
                </a:lnTo>
                <a:lnTo>
                  <a:pt x="105067" y="128270"/>
                </a:lnTo>
                <a:lnTo>
                  <a:pt x="105067" y="98666"/>
                </a:lnTo>
                <a:lnTo>
                  <a:pt x="185267" y="98666"/>
                </a:lnTo>
                <a:lnTo>
                  <a:pt x="185267" y="76758"/>
                </a:lnTo>
                <a:close/>
              </a:path>
              <a:path w="607695" h="198120">
                <a:moveTo>
                  <a:pt x="396290" y="161480"/>
                </a:moveTo>
                <a:lnTo>
                  <a:pt x="316090" y="161480"/>
                </a:lnTo>
                <a:lnTo>
                  <a:pt x="316090" y="124650"/>
                </a:lnTo>
                <a:lnTo>
                  <a:pt x="381609" y="124650"/>
                </a:lnTo>
                <a:lnTo>
                  <a:pt x="381609" y="103060"/>
                </a:lnTo>
                <a:lnTo>
                  <a:pt x="250571" y="103060"/>
                </a:lnTo>
                <a:lnTo>
                  <a:pt x="250571" y="76390"/>
                </a:lnTo>
                <a:lnTo>
                  <a:pt x="381152" y="76390"/>
                </a:lnTo>
                <a:lnTo>
                  <a:pt x="381152" y="54800"/>
                </a:lnTo>
                <a:lnTo>
                  <a:pt x="250571" y="54800"/>
                </a:lnTo>
                <a:lnTo>
                  <a:pt x="250571" y="28130"/>
                </a:lnTo>
                <a:lnTo>
                  <a:pt x="381152" y="28130"/>
                </a:lnTo>
                <a:lnTo>
                  <a:pt x="381152" y="6540"/>
                </a:lnTo>
                <a:lnTo>
                  <a:pt x="225945" y="6540"/>
                </a:lnTo>
                <a:lnTo>
                  <a:pt x="225945" y="28130"/>
                </a:lnTo>
                <a:lnTo>
                  <a:pt x="225945" y="54800"/>
                </a:lnTo>
                <a:lnTo>
                  <a:pt x="225945" y="76390"/>
                </a:lnTo>
                <a:lnTo>
                  <a:pt x="225945" y="103060"/>
                </a:lnTo>
                <a:lnTo>
                  <a:pt x="225945" y="124650"/>
                </a:lnTo>
                <a:lnTo>
                  <a:pt x="291007" y="124650"/>
                </a:lnTo>
                <a:lnTo>
                  <a:pt x="291007" y="161480"/>
                </a:lnTo>
                <a:lnTo>
                  <a:pt x="211035" y="161480"/>
                </a:lnTo>
                <a:lnTo>
                  <a:pt x="211035" y="183070"/>
                </a:lnTo>
                <a:lnTo>
                  <a:pt x="396290" y="183070"/>
                </a:lnTo>
                <a:lnTo>
                  <a:pt x="396290" y="161480"/>
                </a:lnTo>
                <a:close/>
              </a:path>
              <a:path w="607695" h="198120">
                <a:moveTo>
                  <a:pt x="592391" y="6311"/>
                </a:moveTo>
                <a:lnTo>
                  <a:pt x="436956" y="6311"/>
                </a:lnTo>
                <a:lnTo>
                  <a:pt x="436956" y="29171"/>
                </a:lnTo>
                <a:lnTo>
                  <a:pt x="567309" y="29171"/>
                </a:lnTo>
                <a:lnTo>
                  <a:pt x="567309" y="125691"/>
                </a:lnTo>
                <a:lnTo>
                  <a:pt x="592391" y="125691"/>
                </a:lnTo>
                <a:lnTo>
                  <a:pt x="592391" y="29171"/>
                </a:lnTo>
                <a:lnTo>
                  <a:pt x="592391" y="6311"/>
                </a:lnTo>
                <a:close/>
              </a:path>
              <a:path w="607695" h="198120">
                <a:moveTo>
                  <a:pt x="607301" y="161251"/>
                </a:moveTo>
                <a:lnTo>
                  <a:pt x="547433" y="161251"/>
                </a:lnTo>
                <a:lnTo>
                  <a:pt x="547433" y="98666"/>
                </a:lnTo>
                <a:lnTo>
                  <a:pt x="523481" y="98666"/>
                </a:lnTo>
                <a:lnTo>
                  <a:pt x="523481" y="161251"/>
                </a:lnTo>
                <a:lnTo>
                  <a:pt x="489813" y="161251"/>
                </a:lnTo>
                <a:lnTo>
                  <a:pt x="489813" y="98666"/>
                </a:lnTo>
                <a:lnTo>
                  <a:pt x="466102" y="98666"/>
                </a:lnTo>
                <a:lnTo>
                  <a:pt x="466102" y="161251"/>
                </a:lnTo>
                <a:lnTo>
                  <a:pt x="422059" y="161251"/>
                </a:lnTo>
                <a:lnTo>
                  <a:pt x="422059" y="183159"/>
                </a:lnTo>
                <a:lnTo>
                  <a:pt x="607301" y="183159"/>
                </a:lnTo>
                <a:lnTo>
                  <a:pt x="607301" y="161251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15638" y="10751691"/>
            <a:ext cx="185267" cy="208534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4725517" y="10752264"/>
            <a:ext cx="185420" cy="198755"/>
          </a:xfrm>
          <a:custGeom>
            <a:avLst/>
            <a:gdLst/>
            <a:ahLst/>
            <a:cxnLst/>
            <a:rect l="l" t="t" r="r" b="b"/>
            <a:pathLst>
              <a:path w="185420" h="198754">
                <a:moveTo>
                  <a:pt x="170357" y="419"/>
                </a:moveTo>
                <a:lnTo>
                  <a:pt x="145503" y="419"/>
                </a:lnTo>
                <a:lnTo>
                  <a:pt x="145503" y="25400"/>
                </a:lnTo>
                <a:lnTo>
                  <a:pt x="145503" y="48260"/>
                </a:lnTo>
                <a:lnTo>
                  <a:pt x="145503" y="74930"/>
                </a:lnTo>
                <a:lnTo>
                  <a:pt x="39535" y="74930"/>
                </a:lnTo>
                <a:lnTo>
                  <a:pt x="39535" y="48260"/>
                </a:lnTo>
                <a:lnTo>
                  <a:pt x="145503" y="48260"/>
                </a:lnTo>
                <a:lnTo>
                  <a:pt x="145503" y="25400"/>
                </a:lnTo>
                <a:lnTo>
                  <a:pt x="39535" y="25400"/>
                </a:lnTo>
                <a:lnTo>
                  <a:pt x="39535" y="0"/>
                </a:lnTo>
                <a:lnTo>
                  <a:pt x="14897" y="0"/>
                </a:lnTo>
                <a:lnTo>
                  <a:pt x="14897" y="25400"/>
                </a:lnTo>
                <a:lnTo>
                  <a:pt x="14897" y="48260"/>
                </a:lnTo>
                <a:lnTo>
                  <a:pt x="14897" y="74930"/>
                </a:lnTo>
                <a:lnTo>
                  <a:pt x="14897" y="97790"/>
                </a:lnTo>
                <a:lnTo>
                  <a:pt x="170357" y="97790"/>
                </a:lnTo>
                <a:lnTo>
                  <a:pt x="170357" y="25400"/>
                </a:lnTo>
                <a:lnTo>
                  <a:pt x="170357" y="419"/>
                </a:lnTo>
                <a:close/>
              </a:path>
              <a:path w="185420" h="198754">
                <a:moveTo>
                  <a:pt x="185267" y="124460"/>
                </a:moveTo>
                <a:lnTo>
                  <a:pt x="0" y="124460"/>
                </a:lnTo>
                <a:lnTo>
                  <a:pt x="0" y="146596"/>
                </a:lnTo>
                <a:lnTo>
                  <a:pt x="79984" y="146596"/>
                </a:lnTo>
                <a:lnTo>
                  <a:pt x="79984" y="198564"/>
                </a:lnTo>
                <a:lnTo>
                  <a:pt x="105067" y="198564"/>
                </a:lnTo>
                <a:lnTo>
                  <a:pt x="105067" y="146596"/>
                </a:lnTo>
                <a:lnTo>
                  <a:pt x="185267" y="146596"/>
                </a:lnTo>
                <a:lnTo>
                  <a:pt x="185267" y="12446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958171" y="10783933"/>
            <a:ext cx="144424" cy="179640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7128078" y="10793564"/>
            <a:ext cx="158115" cy="148590"/>
          </a:xfrm>
          <a:custGeom>
            <a:avLst/>
            <a:gdLst/>
            <a:ahLst/>
            <a:cxnLst/>
            <a:rect l="l" t="t" r="r" b="b"/>
            <a:pathLst>
              <a:path w="158115" h="148590">
                <a:moveTo>
                  <a:pt x="157581" y="129540"/>
                </a:moveTo>
                <a:lnTo>
                  <a:pt x="89725" y="129540"/>
                </a:lnTo>
                <a:lnTo>
                  <a:pt x="89725" y="91440"/>
                </a:lnTo>
                <a:lnTo>
                  <a:pt x="138747" y="91440"/>
                </a:lnTo>
                <a:lnTo>
                  <a:pt x="138747" y="71120"/>
                </a:lnTo>
                <a:lnTo>
                  <a:pt x="41325" y="71120"/>
                </a:lnTo>
                <a:lnTo>
                  <a:pt x="41325" y="19050"/>
                </a:lnTo>
                <a:lnTo>
                  <a:pt x="137325" y="19050"/>
                </a:lnTo>
                <a:lnTo>
                  <a:pt x="137325" y="0"/>
                </a:lnTo>
                <a:lnTo>
                  <a:pt x="19443" y="0"/>
                </a:lnTo>
                <a:lnTo>
                  <a:pt x="19443" y="19050"/>
                </a:lnTo>
                <a:lnTo>
                  <a:pt x="19443" y="71120"/>
                </a:lnTo>
                <a:lnTo>
                  <a:pt x="19443" y="91440"/>
                </a:lnTo>
                <a:lnTo>
                  <a:pt x="67843" y="91440"/>
                </a:lnTo>
                <a:lnTo>
                  <a:pt x="67843" y="129540"/>
                </a:lnTo>
                <a:lnTo>
                  <a:pt x="0" y="129540"/>
                </a:lnTo>
                <a:lnTo>
                  <a:pt x="0" y="148590"/>
                </a:lnTo>
                <a:lnTo>
                  <a:pt x="157581" y="148590"/>
                </a:lnTo>
                <a:lnTo>
                  <a:pt x="157581" y="12954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7428611" y="10783937"/>
            <a:ext cx="210820" cy="177165"/>
          </a:xfrm>
          <a:custGeom>
            <a:avLst/>
            <a:gdLst/>
            <a:ahLst/>
            <a:cxnLst/>
            <a:rect l="l" t="t" r="r" b="b"/>
            <a:pathLst>
              <a:path w="210820" h="177165">
                <a:moveTo>
                  <a:pt x="21894" y="0"/>
                </a:moveTo>
                <a:lnTo>
                  <a:pt x="0" y="0"/>
                </a:lnTo>
                <a:lnTo>
                  <a:pt x="0" y="176822"/>
                </a:lnTo>
                <a:lnTo>
                  <a:pt x="21894" y="176822"/>
                </a:lnTo>
                <a:lnTo>
                  <a:pt x="21894" y="0"/>
                </a:lnTo>
                <a:close/>
              </a:path>
              <a:path w="210820" h="177165">
                <a:moveTo>
                  <a:pt x="190766" y="54495"/>
                </a:moveTo>
                <a:lnTo>
                  <a:pt x="168884" y="54495"/>
                </a:lnTo>
                <a:lnTo>
                  <a:pt x="168884" y="85280"/>
                </a:lnTo>
                <a:lnTo>
                  <a:pt x="190766" y="85280"/>
                </a:lnTo>
                <a:lnTo>
                  <a:pt x="190766" y="54495"/>
                </a:lnTo>
                <a:close/>
              </a:path>
              <a:path w="210820" h="177165">
                <a:moveTo>
                  <a:pt x="190766" y="5892"/>
                </a:moveTo>
                <a:lnTo>
                  <a:pt x="168897" y="5892"/>
                </a:lnTo>
                <a:lnTo>
                  <a:pt x="168897" y="34645"/>
                </a:lnTo>
                <a:lnTo>
                  <a:pt x="190766" y="34645"/>
                </a:lnTo>
                <a:lnTo>
                  <a:pt x="190766" y="5892"/>
                </a:lnTo>
                <a:close/>
              </a:path>
              <a:path w="210820" h="177165">
                <a:moveTo>
                  <a:pt x="210223" y="138544"/>
                </a:moveTo>
                <a:lnTo>
                  <a:pt x="142367" y="138544"/>
                </a:lnTo>
                <a:lnTo>
                  <a:pt x="142367" y="104940"/>
                </a:lnTo>
                <a:lnTo>
                  <a:pt x="190766" y="104940"/>
                </a:lnTo>
                <a:lnTo>
                  <a:pt x="190766" y="85890"/>
                </a:lnTo>
                <a:lnTo>
                  <a:pt x="93967" y="85890"/>
                </a:lnTo>
                <a:lnTo>
                  <a:pt x="93967" y="54140"/>
                </a:lnTo>
                <a:lnTo>
                  <a:pt x="190766" y="54140"/>
                </a:lnTo>
                <a:lnTo>
                  <a:pt x="190766" y="35090"/>
                </a:lnTo>
                <a:lnTo>
                  <a:pt x="93967" y="35090"/>
                </a:lnTo>
                <a:lnTo>
                  <a:pt x="93967" y="5880"/>
                </a:lnTo>
                <a:lnTo>
                  <a:pt x="72085" y="5880"/>
                </a:lnTo>
                <a:lnTo>
                  <a:pt x="72085" y="35090"/>
                </a:lnTo>
                <a:lnTo>
                  <a:pt x="72085" y="54140"/>
                </a:lnTo>
                <a:lnTo>
                  <a:pt x="72085" y="85890"/>
                </a:lnTo>
                <a:lnTo>
                  <a:pt x="72085" y="104940"/>
                </a:lnTo>
                <a:lnTo>
                  <a:pt x="120510" y="104940"/>
                </a:lnTo>
                <a:lnTo>
                  <a:pt x="120510" y="138544"/>
                </a:lnTo>
                <a:lnTo>
                  <a:pt x="52641" y="138544"/>
                </a:lnTo>
                <a:lnTo>
                  <a:pt x="52641" y="158394"/>
                </a:lnTo>
                <a:lnTo>
                  <a:pt x="210223" y="158394"/>
                </a:lnTo>
                <a:lnTo>
                  <a:pt x="210223" y="138544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7852660" y="10788586"/>
            <a:ext cx="120014" cy="70485"/>
          </a:xfrm>
          <a:custGeom>
            <a:avLst/>
            <a:gdLst/>
            <a:ahLst/>
            <a:cxnLst/>
            <a:rect l="l" t="t" r="r" b="b"/>
            <a:pathLst>
              <a:path w="120015" h="70484">
                <a:moveTo>
                  <a:pt x="119494" y="0"/>
                </a:moveTo>
                <a:lnTo>
                  <a:pt x="0" y="0"/>
                </a:lnTo>
                <a:lnTo>
                  <a:pt x="0" y="19456"/>
                </a:lnTo>
                <a:lnTo>
                  <a:pt x="97624" y="19456"/>
                </a:lnTo>
                <a:lnTo>
                  <a:pt x="97624" y="31000"/>
                </a:lnTo>
                <a:lnTo>
                  <a:pt x="97320" y="40301"/>
                </a:lnTo>
                <a:lnTo>
                  <a:pt x="96407" y="49960"/>
                </a:lnTo>
                <a:lnTo>
                  <a:pt x="94887" y="59959"/>
                </a:lnTo>
                <a:lnTo>
                  <a:pt x="92760" y="70281"/>
                </a:lnTo>
                <a:lnTo>
                  <a:pt x="114223" y="70281"/>
                </a:lnTo>
                <a:lnTo>
                  <a:pt x="116504" y="59954"/>
                </a:lnTo>
                <a:lnTo>
                  <a:pt x="118154" y="49626"/>
                </a:lnTo>
                <a:lnTo>
                  <a:pt x="119156" y="39301"/>
                </a:lnTo>
                <a:lnTo>
                  <a:pt x="119494" y="28981"/>
                </a:lnTo>
                <a:lnTo>
                  <a:pt x="119494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8124583" y="10784319"/>
            <a:ext cx="48895" cy="176530"/>
          </a:xfrm>
          <a:custGeom>
            <a:avLst/>
            <a:gdLst/>
            <a:ahLst/>
            <a:cxnLst/>
            <a:rect l="l" t="t" r="r" b="b"/>
            <a:pathLst>
              <a:path w="48895" h="176529">
                <a:moveTo>
                  <a:pt x="48666" y="57150"/>
                </a:moveTo>
                <a:lnTo>
                  <a:pt x="21882" y="57150"/>
                </a:lnTo>
                <a:lnTo>
                  <a:pt x="21882" y="0"/>
                </a:lnTo>
                <a:lnTo>
                  <a:pt x="0" y="0"/>
                </a:lnTo>
                <a:lnTo>
                  <a:pt x="0" y="57150"/>
                </a:lnTo>
                <a:lnTo>
                  <a:pt x="0" y="77470"/>
                </a:lnTo>
                <a:lnTo>
                  <a:pt x="0" y="176530"/>
                </a:lnTo>
                <a:lnTo>
                  <a:pt x="21882" y="176530"/>
                </a:lnTo>
                <a:lnTo>
                  <a:pt x="21882" y="77470"/>
                </a:lnTo>
                <a:lnTo>
                  <a:pt x="48666" y="77470"/>
                </a:lnTo>
                <a:lnTo>
                  <a:pt x="48666" y="5715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bg object 2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774912" y="10790615"/>
            <a:ext cx="157581" cy="173882"/>
          </a:xfrm>
          <a:prstGeom prst="rect">
            <a:avLst/>
          </a:prstGeom>
        </p:spPr>
      </p:pic>
      <p:sp>
        <p:nvSpPr>
          <p:cNvPr id="28" name="bg object 28"/>
          <p:cNvSpPr/>
          <p:nvPr/>
        </p:nvSpPr>
        <p:spPr>
          <a:xfrm>
            <a:off x="7297461" y="10789203"/>
            <a:ext cx="117475" cy="133350"/>
          </a:xfrm>
          <a:custGeom>
            <a:avLst/>
            <a:gdLst/>
            <a:ahLst/>
            <a:cxnLst/>
            <a:rect l="l" t="t" r="r" b="b"/>
            <a:pathLst>
              <a:path w="117475" h="133350">
                <a:moveTo>
                  <a:pt x="70256" y="0"/>
                </a:moveTo>
                <a:lnTo>
                  <a:pt x="47205" y="0"/>
                </a:lnTo>
                <a:lnTo>
                  <a:pt x="47180" y="29819"/>
                </a:lnTo>
                <a:lnTo>
                  <a:pt x="45993" y="46913"/>
                </a:lnTo>
                <a:lnTo>
                  <a:pt x="40101" y="69119"/>
                </a:lnTo>
                <a:lnTo>
                  <a:pt x="25954" y="93602"/>
                </a:lnTo>
                <a:lnTo>
                  <a:pt x="0" y="117525"/>
                </a:lnTo>
                <a:lnTo>
                  <a:pt x="11963" y="133007"/>
                </a:lnTo>
                <a:lnTo>
                  <a:pt x="28322" y="120525"/>
                </a:lnTo>
                <a:lnTo>
                  <a:pt x="41311" y="107364"/>
                </a:lnTo>
                <a:lnTo>
                  <a:pt x="51316" y="93914"/>
                </a:lnTo>
                <a:lnTo>
                  <a:pt x="58724" y="80568"/>
                </a:lnTo>
                <a:lnTo>
                  <a:pt x="66132" y="93914"/>
                </a:lnTo>
                <a:lnTo>
                  <a:pt x="76136" y="107364"/>
                </a:lnTo>
                <a:lnTo>
                  <a:pt x="89121" y="120525"/>
                </a:lnTo>
                <a:lnTo>
                  <a:pt x="105473" y="133007"/>
                </a:lnTo>
                <a:lnTo>
                  <a:pt x="117436" y="117525"/>
                </a:lnTo>
                <a:lnTo>
                  <a:pt x="91482" y="93602"/>
                </a:lnTo>
                <a:lnTo>
                  <a:pt x="77335" y="69119"/>
                </a:lnTo>
                <a:lnTo>
                  <a:pt x="71443" y="46913"/>
                </a:lnTo>
                <a:lnTo>
                  <a:pt x="70256" y="29819"/>
                </a:lnTo>
                <a:lnTo>
                  <a:pt x="70256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8000355" y="10789207"/>
            <a:ext cx="117475" cy="133350"/>
          </a:xfrm>
          <a:custGeom>
            <a:avLst/>
            <a:gdLst/>
            <a:ahLst/>
            <a:cxnLst/>
            <a:rect l="l" t="t" r="r" b="b"/>
            <a:pathLst>
              <a:path w="117475" h="133350">
                <a:moveTo>
                  <a:pt x="70243" y="0"/>
                </a:moveTo>
                <a:lnTo>
                  <a:pt x="47205" y="0"/>
                </a:lnTo>
                <a:lnTo>
                  <a:pt x="47193" y="29819"/>
                </a:lnTo>
                <a:lnTo>
                  <a:pt x="45998" y="46906"/>
                </a:lnTo>
                <a:lnTo>
                  <a:pt x="40103" y="69110"/>
                </a:lnTo>
                <a:lnTo>
                  <a:pt x="25954" y="93595"/>
                </a:lnTo>
                <a:lnTo>
                  <a:pt x="0" y="117525"/>
                </a:lnTo>
                <a:lnTo>
                  <a:pt x="11963" y="133007"/>
                </a:lnTo>
                <a:lnTo>
                  <a:pt x="28317" y="120527"/>
                </a:lnTo>
                <a:lnTo>
                  <a:pt x="41306" y="107367"/>
                </a:lnTo>
                <a:lnTo>
                  <a:pt x="51314" y="93914"/>
                </a:lnTo>
                <a:lnTo>
                  <a:pt x="58724" y="80556"/>
                </a:lnTo>
                <a:lnTo>
                  <a:pt x="66140" y="93914"/>
                </a:lnTo>
                <a:lnTo>
                  <a:pt x="76146" y="107367"/>
                </a:lnTo>
                <a:lnTo>
                  <a:pt x="89128" y="120527"/>
                </a:lnTo>
                <a:lnTo>
                  <a:pt x="105473" y="133007"/>
                </a:lnTo>
                <a:lnTo>
                  <a:pt x="117436" y="117525"/>
                </a:lnTo>
                <a:lnTo>
                  <a:pt x="92021" y="94286"/>
                </a:lnTo>
                <a:lnTo>
                  <a:pt x="77865" y="70458"/>
                </a:lnTo>
                <a:lnTo>
                  <a:pt x="71693" y="48636"/>
                </a:lnTo>
                <a:lnTo>
                  <a:pt x="70230" y="31419"/>
                </a:lnTo>
                <a:lnTo>
                  <a:pt x="70243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7657833" y="10788598"/>
            <a:ext cx="334645" cy="180975"/>
          </a:xfrm>
          <a:custGeom>
            <a:avLst/>
            <a:gdLst/>
            <a:ahLst/>
            <a:cxnLst/>
            <a:rect l="l" t="t" r="r" b="b"/>
            <a:pathLst>
              <a:path w="334645" h="180975">
                <a:moveTo>
                  <a:pt x="147599" y="56934"/>
                </a:moveTo>
                <a:lnTo>
                  <a:pt x="125399" y="49961"/>
                </a:lnTo>
                <a:lnTo>
                  <a:pt x="108419" y="41262"/>
                </a:lnTo>
                <a:lnTo>
                  <a:pt x="96964" y="30988"/>
                </a:lnTo>
                <a:lnTo>
                  <a:pt x="91376" y="19227"/>
                </a:lnTo>
                <a:lnTo>
                  <a:pt x="139357" y="19227"/>
                </a:lnTo>
                <a:lnTo>
                  <a:pt x="139357" y="0"/>
                </a:lnTo>
                <a:lnTo>
                  <a:pt x="18224" y="0"/>
                </a:lnTo>
                <a:lnTo>
                  <a:pt x="18224" y="19227"/>
                </a:lnTo>
                <a:lnTo>
                  <a:pt x="66192" y="19227"/>
                </a:lnTo>
                <a:lnTo>
                  <a:pt x="60604" y="30988"/>
                </a:lnTo>
                <a:lnTo>
                  <a:pt x="49161" y="41262"/>
                </a:lnTo>
                <a:lnTo>
                  <a:pt x="32181" y="49961"/>
                </a:lnTo>
                <a:lnTo>
                  <a:pt x="9982" y="56934"/>
                </a:lnTo>
                <a:lnTo>
                  <a:pt x="16662" y="74282"/>
                </a:lnTo>
                <a:lnTo>
                  <a:pt x="38709" y="68021"/>
                </a:lnTo>
                <a:lnTo>
                  <a:pt x="56070" y="60540"/>
                </a:lnTo>
                <a:lnTo>
                  <a:pt x="69253" y="52209"/>
                </a:lnTo>
                <a:lnTo>
                  <a:pt x="78790" y="43421"/>
                </a:lnTo>
                <a:lnTo>
                  <a:pt x="88315" y="52209"/>
                </a:lnTo>
                <a:lnTo>
                  <a:pt x="101498" y="60540"/>
                </a:lnTo>
                <a:lnTo>
                  <a:pt x="118859" y="68021"/>
                </a:lnTo>
                <a:lnTo>
                  <a:pt x="140906" y="74282"/>
                </a:lnTo>
                <a:lnTo>
                  <a:pt x="147599" y="56934"/>
                </a:lnTo>
                <a:close/>
              </a:path>
              <a:path w="334645" h="180975">
                <a:moveTo>
                  <a:pt x="157581" y="84455"/>
                </a:moveTo>
                <a:lnTo>
                  <a:pt x="105854" y="84455"/>
                </a:lnTo>
                <a:lnTo>
                  <a:pt x="105854" y="135140"/>
                </a:lnTo>
                <a:lnTo>
                  <a:pt x="103720" y="145275"/>
                </a:lnTo>
                <a:lnTo>
                  <a:pt x="97917" y="153543"/>
                </a:lnTo>
                <a:lnTo>
                  <a:pt x="89319" y="159118"/>
                </a:lnTo>
                <a:lnTo>
                  <a:pt x="78790" y="161150"/>
                </a:lnTo>
                <a:lnTo>
                  <a:pt x="68262" y="159118"/>
                </a:lnTo>
                <a:lnTo>
                  <a:pt x="59664" y="153543"/>
                </a:lnTo>
                <a:lnTo>
                  <a:pt x="53860" y="145275"/>
                </a:lnTo>
                <a:lnTo>
                  <a:pt x="51739" y="135140"/>
                </a:lnTo>
                <a:lnTo>
                  <a:pt x="53860" y="125018"/>
                </a:lnTo>
                <a:lnTo>
                  <a:pt x="59664" y="116751"/>
                </a:lnTo>
                <a:lnTo>
                  <a:pt x="68262" y="111175"/>
                </a:lnTo>
                <a:lnTo>
                  <a:pt x="78790" y="109131"/>
                </a:lnTo>
                <a:lnTo>
                  <a:pt x="89319" y="111175"/>
                </a:lnTo>
                <a:lnTo>
                  <a:pt x="97917" y="116751"/>
                </a:lnTo>
                <a:lnTo>
                  <a:pt x="103720" y="125018"/>
                </a:lnTo>
                <a:lnTo>
                  <a:pt x="105854" y="135140"/>
                </a:lnTo>
                <a:lnTo>
                  <a:pt x="105854" y="84455"/>
                </a:lnTo>
                <a:lnTo>
                  <a:pt x="0" y="84455"/>
                </a:lnTo>
                <a:lnTo>
                  <a:pt x="0" y="104114"/>
                </a:lnTo>
                <a:lnTo>
                  <a:pt x="43002" y="104114"/>
                </a:lnTo>
                <a:lnTo>
                  <a:pt x="37528" y="110718"/>
                </a:lnTo>
                <a:lnTo>
                  <a:pt x="33401" y="118186"/>
                </a:lnTo>
                <a:lnTo>
                  <a:pt x="30784" y="126377"/>
                </a:lnTo>
                <a:lnTo>
                  <a:pt x="29883" y="135140"/>
                </a:lnTo>
                <a:lnTo>
                  <a:pt x="33731" y="152908"/>
                </a:lnTo>
                <a:lnTo>
                  <a:pt x="44208" y="167411"/>
                </a:lnTo>
                <a:lnTo>
                  <a:pt x="59753" y="177190"/>
                </a:lnTo>
                <a:lnTo>
                  <a:pt x="78790" y="180771"/>
                </a:lnTo>
                <a:lnTo>
                  <a:pt x="97828" y="177190"/>
                </a:lnTo>
                <a:lnTo>
                  <a:pt x="113372" y="167411"/>
                </a:lnTo>
                <a:lnTo>
                  <a:pt x="117894" y="161150"/>
                </a:lnTo>
                <a:lnTo>
                  <a:pt x="123850" y="152908"/>
                </a:lnTo>
                <a:lnTo>
                  <a:pt x="127698" y="135140"/>
                </a:lnTo>
                <a:lnTo>
                  <a:pt x="126784" y="126377"/>
                </a:lnTo>
                <a:lnTo>
                  <a:pt x="124180" y="118186"/>
                </a:lnTo>
                <a:lnTo>
                  <a:pt x="120053" y="110718"/>
                </a:lnTo>
                <a:lnTo>
                  <a:pt x="118745" y="109131"/>
                </a:lnTo>
                <a:lnTo>
                  <a:pt x="114592" y="104114"/>
                </a:lnTo>
                <a:lnTo>
                  <a:pt x="157581" y="104114"/>
                </a:lnTo>
                <a:lnTo>
                  <a:pt x="157581" y="84455"/>
                </a:lnTo>
                <a:close/>
              </a:path>
              <a:path w="334645" h="180975">
                <a:moveTo>
                  <a:pt x="334175" y="84467"/>
                </a:moveTo>
                <a:lnTo>
                  <a:pt x="282448" y="84467"/>
                </a:lnTo>
                <a:lnTo>
                  <a:pt x="282448" y="135140"/>
                </a:lnTo>
                <a:lnTo>
                  <a:pt x="280327" y="145262"/>
                </a:lnTo>
                <a:lnTo>
                  <a:pt x="274523" y="153530"/>
                </a:lnTo>
                <a:lnTo>
                  <a:pt x="265925" y="159105"/>
                </a:lnTo>
                <a:lnTo>
                  <a:pt x="255397" y="161150"/>
                </a:lnTo>
                <a:lnTo>
                  <a:pt x="244868" y="159105"/>
                </a:lnTo>
                <a:lnTo>
                  <a:pt x="236270" y="153530"/>
                </a:lnTo>
                <a:lnTo>
                  <a:pt x="230466" y="145262"/>
                </a:lnTo>
                <a:lnTo>
                  <a:pt x="228333" y="135140"/>
                </a:lnTo>
                <a:lnTo>
                  <a:pt x="230466" y="125018"/>
                </a:lnTo>
                <a:lnTo>
                  <a:pt x="236270" y="116751"/>
                </a:lnTo>
                <a:lnTo>
                  <a:pt x="244868" y="111175"/>
                </a:lnTo>
                <a:lnTo>
                  <a:pt x="255397" y="109131"/>
                </a:lnTo>
                <a:lnTo>
                  <a:pt x="265925" y="111175"/>
                </a:lnTo>
                <a:lnTo>
                  <a:pt x="274523" y="116751"/>
                </a:lnTo>
                <a:lnTo>
                  <a:pt x="280327" y="125018"/>
                </a:lnTo>
                <a:lnTo>
                  <a:pt x="282448" y="135140"/>
                </a:lnTo>
                <a:lnTo>
                  <a:pt x="282448" y="84467"/>
                </a:lnTo>
                <a:lnTo>
                  <a:pt x="253847" y="84467"/>
                </a:lnTo>
                <a:lnTo>
                  <a:pt x="253847" y="45961"/>
                </a:lnTo>
                <a:lnTo>
                  <a:pt x="231838" y="45961"/>
                </a:lnTo>
                <a:lnTo>
                  <a:pt x="231838" y="84467"/>
                </a:lnTo>
                <a:lnTo>
                  <a:pt x="176593" y="84467"/>
                </a:lnTo>
                <a:lnTo>
                  <a:pt x="176593" y="104114"/>
                </a:lnTo>
                <a:lnTo>
                  <a:pt x="219595" y="104114"/>
                </a:lnTo>
                <a:lnTo>
                  <a:pt x="214122" y="110705"/>
                </a:lnTo>
                <a:lnTo>
                  <a:pt x="209994" y="118186"/>
                </a:lnTo>
                <a:lnTo>
                  <a:pt x="207391" y="126377"/>
                </a:lnTo>
                <a:lnTo>
                  <a:pt x="206476" y="135140"/>
                </a:lnTo>
                <a:lnTo>
                  <a:pt x="210324" y="152908"/>
                </a:lnTo>
                <a:lnTo>
                  <a:pt x="220814" y="167424"/>
                </a:lnTo>
                <a:lnTo>
                  <a:pt x="236359" y="177203"/>
                </a:lnTo>
                <a:lnTo>
                  <a:pt x="255384" y="180784"/>
                </a:lnTo>
                <a:lnTo>
                  <a:pt x="274421" y="177203"/>
                </a:lnTo>
                <a:lnTo>
                  <a:pt x="289979" y="167424"/>
                </a:lnTo>
                <a:lnTo>
                  <a:pt x="294500" y="161150"/>
                </a:lnTo>
                <a:lnTo>
                  <a:pt x="300456" y="152908"/>
                </a:lnTo>
                <a:lnTo>
                  <a:pt x="304292" y="135140"/>
                </a:lnTo>
                <a:lnTo>
                  <a:pt x="303390" y="126377"/>
                </a:lnTo>
                <a:lnTo>
                  <a:pt x="300786" y="118186"/>
                </a:lnTo>
                <a:lnTo>
                  <a:pt x="296659" y="110705"/>
                </a:lnTo>
                <a:lnTo>
                  <a:pt x="295351" y="109131"/>
                </a:lnTo>
                <a:lnTo>
                  <a:pt x="291185" y="104114"/>
                </a:lnTo>
                <a:lnTo>
                  <a:pt x="334175" y="104114"/>
                </a:lnTo>
                <a:lnTo>
                  <a:pt x="334175" y="84467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bg object 3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563508" y="10574997"/>
            <a:ext cx="367439" cy="245781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194788" y="10719308"/>
            <a:ext cx="233984" cy="248437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464735" y="10716609"/>
            <a:ext cx="219963" cy="248145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928212" y="10719308"/>
            <a:ext cx="234137" cy="244703"/>
          </a:xfrm>
          <a:prstGeom prst="rect">
            <a:avLst/>
          </a:prstGeom>
        </p:spPr>
      </p:pic>
      <p:sp>
        <p:nvSpPr>
          <p:cNvPr id="35" name="bg object 35"/>
          <p:cNvSpPr/>
          <p:nvPr/>
        </p:nvSpPr>
        <p:spPr>
          <a:xfrm>
            <a:off x="970724" y="1302016"/>
            <a:ext cx="9764395" cy="8962390"/>
          </a:xfrm>
          <a:custGeom>
            <a:avLst/>
            <a:gdLst/>
            <a:ahLst/>
            <a:cxnLst/>
            <a:rect l="l" t="t" r="r" b="b"/>
            <a:pathLst>
              <a:path w="9764395" h="8962390">
                <a:moveTo>
                  <a:pt x="9764115" y="0"/>
                </a:moveTo>
                <a:lnTo>
                  <a:pt x="0" y="0"/>
                </a:lnTo>
                <a:lnTo>
                  <a:pt x="0" y="8962021"/>
                </a:lnTo>
                <a:lnTo>
                  <a:pt x="9764115" y="8962021"/>
                </a:lnTo>
                <a:lnTo>
                  <a:pt x="97641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970724" y="1302016"/>
            <a:ext cx="9764395" cy="8962390"/>
          </a:xfrm>
          <a:custGeom>
            <a:avLst/>
            <a:gdLst/>
            <a:ahLst/>
            <a:cxnLst/>
            <a:rect l="l" t="t" r="r" b="b"/>
            <a:pathLst>
              <a:path w="9764395" h="8962390">
                <a:moveTo>
                  <a:pt x="9764115" y="8962021"/>
                </a:moveTo>
                <a:lnTo>
                  <a:pt x="0" y="8962021"/>
                </a:lnTo>
                <a:lnTo>
                  <a:pt x="0" y="0"/>
                </a:lnTo>
                <a:lnTo>
                  <a:pt x="9764115" y="0"/>
                </a:lnTo>
                <a:lnTo>
                  <a:pt x="9764115" y="8962021"/>
                </a:lnTo>
                <a:close/>
              </a:path>
            </a:pathLst>
          </a:custGeom>
          <a:ln w="45923">
            <a:solidFill>
              <a:srgbClr val="3E3C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695159" y="1026477"/>
            <a:ext cx="9764395" cy="8962390"/>
          </a:xfrm>
          <a:custGeom>
            <a:avLst/>
            <a:gdLst/>
            <a:ahLst/>
            <a:cxnLst/>
            <a:rect l="l" t="t" r="r" b="b"/>
            <a:pathLst>
              <a:path w="9764395" h="8962390">
                <a:moveTo>
                  <a:pt x="9764115" y="0"/>
                </a:moveTo>
                <a:lnTo>
                  <a:pt x="0" y="0"/>
                </a:lnTo>
                <a:lnTo>
                  <a:pt x="0" y="8962021"/>
                </a:lnTo>
                <a:lnTo>
                  <a:pt x="9764115" y="8962021"/>
                </a:lnTo>
                <a:lnTo>
                  <a:pt x="97641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695159" y="1026477"/>
            <a:ext cx="9764395" cy="8962390"/>
          </a:xfrm>
          <a:custGeom>
            <a:avLst/>
            <a:gdLst/>
            <a:ahLst/>
            <a:cxnLst/>
            <a:rect l="l" t="t" r="r" b="b"/>
            <a:pathLst>
              <a:path w="9764395" h="8962390">
                <a:moveTo>
                  <a:pt x="9764115" y="8962021"/>
                </a:moveTo>
                <a:lnTo>
                  <a:pt x="0" y="8962021"/>
                </a:lnTo>
                <a:lnTo>
                  <a:pt x="0" y="0"/>
                </a:lnTo>
                <a:lnTo>
                  <a:pt x="9764115" y="0"/>
                </a:lnTo>
                <a:lnTo>
                  <a:pt x="9764115" y="8962021"/>
                </a:lnTo>
                <a:close/>
              </a:path>
            </a:pathLst>
          </a:custGeom>
          <a:ln w="45923">
            <a:solidFill>
              <a:srgbClr val="3E3C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1621345" y="1204144"/>
            <a:ext cx="391160" cy="390525"/>
          </a:xfrm>
          <a:custGeom>
            <a:avLst/>
            <a:gdLst/>
            <a:ahLst/>
            <a:cxnLst/>
            <a:rect l="l" t="t" r="r" b="b"/>
            <a:pathLst>
              <a:path w="391160" h="390525">
                <a:moveTo>
                  <a:pt x="195275" y="0"/>
                </a:moveTo>
                <a:lnTo>
                  <a:pt x="150500" y="5156"/>
                </a:lnTo>
                <a:lnTo>
                  <a:pt x="109397" y="19845"/>
                </a:lnTo>
                <a:lnTo>
                  <a:pt x="73140" y="42894"/>
                </a:lnTo>
                <a:lnTo>
                  <a:pt x="42899" y="73132"/>
                </a:lnTo>
                <a:lnTo>
                  <a:pt x="19847" y="109387"/>
                </a:lnTo>
                <a:lnTo>
                  <a:pt x="5157" y="150488"/>
                </a:lnTo>
                <a:lnTo>
                  <a:pt x="0" y="195262"/>
                </a:lnTo>
                <a:lnTo>
                  <a:pt x="5157" y="240032"/>
                </a:lnTo>
                <a:lnTo>
                  <a:pt x="19847" y="281131"/>
                </a:lnTo>
                <a:lnTo>
                  <a:pt x="42899" y="317387"/>
                </a:lnTo>
                <a:lnTo>
                  <a:pt x="73140" y="347626"/>
                </a:lnTo>
                <a:lnTo>
                  <a:pt x="109397" y="370677"/>
                </a:lnTo>
                <a:lnTo>
                  <a:pt x="150500" y="385367"/>
                </a:lnTo>
                <a:lnTo>
                  <a:pt x="195275" y="390525"/>
                </a:lnTo>
                <a:lnTo>
                  <a:pt x="240050" y="385367"/>
                </a:lnTo>
                <a:lnTo>
                  <a:pt x="281155" y="370677"/>
                </a:lnTo>
                <a:lnTo>
                  <a:pt x="317415" y="347626"/>
                </a:lnTo>
                <a:lnTo>
                  <a:pt x="347658" y="317387"/>
                </a:lnTo>
                <a:lnTo>
                  <a:pt x="370712" y="281131"/>
                </a:lnTo>
                <a:lnTo>
                  <a:pt x="385405" y="240032"/>
                </a:lnTo>
                <a:lnTo>
                  <a:pt x="390563" y="195262"/>
                </a:lnTo>
                <a:lnTo>
                  <a:pt x="385405" y="150488"/>
                </a:lnTo>
                <a:lnTo>
                  <a:pt x="370712" y="109387"/>
                </a:lnTo>
                <a:lnTo>
                  <a:pt x="347658" y="73132"/>
                </a:lnTo>
                <a:lnTo>
                  <a:pt x="317415" y="42894"/>
                </a:lnTo>
                <a:lnTo>
                  <a:pt x="281155" y="19845"/>
                </a:lnTo>
                <a:lnTo>
                  <a:pt x="240050" y="5156"/>
                </a:lnTo>
                <a:lnTo>
                  <a:pt x="195275" y="0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1383957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69" h="865505">
                <a:moveTo>
                  <a:pt x="432650" y="0"/>
                </a:moveTo>
                <a:lnTo>
                  <a:pt x="385572" y="2543"/>
                </a:lnTo>
                <a:lnTo>
                  <a:pt x="339946" y="9996"/>
                </a:lnTo>
                <a:lnTo>
                  <a:pt x="296039" y="22092"/>
                </a:lnTo>
                <a:lnTo>
                  <a:pt x="254117" y="38567"/>
                </a:lnTo>
                <a:lnTo>
                  <a:pt x="214445" y="59152"/>
                </a:lnTo>
                <a:lnTo>
                  <a:pt x="177290" y="83584"/>
                </a:lnTo>
                <a:lnTo>
                  <a:pt x="142917" y="111595"/>
                </a:lnTo>
                <a:lnTo>
                  <a:pt x="111592" y="142920"/>
                </a:lnTo>
                <a:lnTo>
                  <a:pt x="83581" y="177293"/>
                </a:lnTo>
                <a:lnTo>
                  <a:pt x="59150" y="214447"/>
                </a:lnTo>
                <a:lnTo>
                  <a:pt x="38565" y="254117"/>
                </a:lnTo>
                <a:lnTo>
                  <a:pt x="22091" y="296038"/>
                </a:lnTo>
                <a:lnTo>
                  <a:pt x="9995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5" y="525329"/>
                </a:lnTo>
                <a:lnTo>
                  <a:pt x="22091" y="569232"/>
                </a:lnTo>
                <a:lnTo>
                  <a:pt x="38565" y="611150"/>
                </a:lnTo>
                <a:lnTo>
                  <a:pt x="59150" y="650819"/>
                </a:lnTo>
                <a:lnTo>
                  <a:pt x="83581" y="687973"/>
                </a:lnTo>
                <a:lnTo>
                  <a:pt x="111592" y="722345"/>
                </a:lnTo>
                <a:lnTo>
                  <a:pt x="142917" y="753669"/>
                </a:lnTo>
                <a:lnTo>
                  <a:pt x="177290" y="781680"/>
                </a:lnTo>
                <a:lnTo>
                  <a:pt x="214445" y="806111"/>
                </a:lnTo>
                <a:lnTo>
                  <a:pt x="254117" y="826696"/>
                </a:lnTo>
                <a:lnTo>
                  <a:pt x="296039" y="843170"/>
                </a:lnTo>
                <a:lnTo>
                  <a:pt x="339946" y="855267"/>
                </a:lnTo>
                <a:lnTo>
                  <a:pt x="385572" y="862720"/>
                </a:lnTo>
                <a:lnTo>
                  <a:pt x="432650" y="865263"/>
                </a:lnTo>
                <a:lnTo>
                  <a:pt x="476057" y="863077"/>
                </a:lnTo>
                <a:lnTo>
                  <a:pt x="518804" y="856537"/>
                </a:lnTo>
                <a:lnTo>
                  <a:pt x="560756" y="845670"/>
                </a:lnTo>
                <a:lnTo>
                  <a:pt x="601776" y="830503"/>
                </a:lnTo>
                <a:lnTo>
                  <a:pt x="604951" y="800011"/>
                </a:lnTo>
                <a:lnTo>
                  <a:pt x="602049" y="768478"/>
                </a:lnTo>
                <a:lnTo>
                  <a:pt x="593502" y="738481"/>
                </a:lnTo>
                <a:lnTo>
                  <a:pt x="579555" y="710562"/>
                </a:lnTo>
                <a:lnTo>
                  <a:pt x="560451" y="685266"/>
                </a:lnTo>
                <a:lnTo>
                  <a:pt x="529975" y="698554"/>
                </a:lnTo>
                <a:lnTo>
                  <a:pt x="498289" y="708163"/>
                </a:lnTo>
                <a:lnTo>
                  <a:pt x="465733" y="713996"/>
                </a:lnTo>
                <a:lnTo>
                  <a:pt x="432650" y="715962"/>
                </a:lnTo>
                <a:lnTo>
                  <a:pt x="386748" y="712247"/>
                </a:lnTo>
                <a:lnTo>
                  <a:pt x="343183" y="701492"/>
                </a:lnTo>
                <a:lnTo>
                  <a:pt x="302541" y="684288"/>
                </a:lnTo>
                <a:lnTo>
                  <a:pt x="265412" y="661220"/>
                </a:lnTo>
                <a:lnTo>
                  <a:pt x="232383" y="632879"/>
                </a:lnTo>
                <a:lnTo>
                  <a:pt x="204040" y="599851"/>
                </a:lnTo>
                <a:lnTo>
                  <a:pt x="180973" y="562724"/>
                </a:lnTo>
                <a:lnTo>
                  <a:pt x="163769" y="522088"/>
                </a:lnTo>
                <a:lnTo>
                  <a:pt x="153016" y="478530"/>
                </a:lnTo>
                <a:lnTo>
                  <a:pt x="149301" y="432638"/>
                </a:lnTo>
                <a:lnTo>
                  <a:pt x="153016" y="386743"/>
                </a:lnTo>
                <a:lnTo>
                  <a:pt x="163769" y="343182"/>
                </a:lnTo>
                <a:lnTo>
                  <a:pt x="180973" y="302545"/>
                </a:lnTo>
                <a:lnTo>
                  <a:pt x="204040" y="265419"/>
                </a:lnTo>
                <a:lnTo>
                  <a:pt x="232383" y="232392"/>
                </a:lnTo>
                <a:lnTo>
                  <a:pt x="265412" y="204051"/>
                </a:lnTo>
                <a:lnTo>
                  <a:pt x="302541" y="180985"/>
                </a:lnTo>
                <a:lnTo>
                  <a:pt x="343183" y="163782"/>
                </a:lnTo>
                <a:lnTo>
                  <a:pt x="386748" y="153028"/>
                </a:lnTo>
                <a:lnTo>
                  <a:pt x="432650" y="149313"/>
                </a:lnTo>
                <a:lnTo>
                  <a:pt x="481065" y="153451"/>
                </a:lnTo>
                <a:lnTo>
                  <a:pt x="526836" y="165401"/>
                </a:lnTo>
                <a:lnTo>
                  <a:pt x="569273" y="184472"/>
                </a:lnTo>
                <a:lnTo>
                  <a:pt x="607682" y="209971"/>
                </a:lnTo>
                <a:lnTo>
                  <a:pt x="641372" y="241206"/>
                </a:lnTo>
                <a:lnTo>
                  <a:pt x="669649" y="277486"/>
                </a:lnTo>
                <a:lnTo>
                  <a:pt x="691822" y="318116"/>
                </a:lnTo>
                <a:lnTo>
                  <a:pt x="707199" y="362406"/>
                </a:lnTo>
                <a:lnTo>
                  <a:pt x="715086" y="409663"/>
                </a:lnTo>
                <a:lnTo>
                  <a:pt x="864743" y="409663"/>
                </a:lnTo>
                <a:lnTo>
                  <a:pt x="859517" y="361578"/>
                </a:lnTo>
                <a:lnTo>
                  <a:pt x="849162" y="315204"/>
                </a:lnTo>
                <a:lnTo>
                  <a:pt x="833972" y="270836"/>
                </a:lnTo>
                <a:lnTo>
                  <a:pt x="814244" y="228771"/>
                </a:lnTo>
                <a:lnTo>
                  <a:pt x="790276" y="189305"/>
                </a:lnTo>
                <a:lnTo>
                  <a:pt x="762363" y="152736"/>
                </a:lnTo>
                <a:lnTo>
                  <a:pt x="730802" y="119359"/>
                </a:lnTo>
                <a:lnTo>
                  <a:pt x="695890" y="89470"/>
                </a:lnTo>
                <a:lnTo>
                  <a:pt x="657923" y="63367"/>
                </a:lnTo>
                <a:lnTo>
                  <a:pt x="617199" y="41345"/>
                </a:lnTo>
                <a:lnTo>
                  <a:pt x="574012" y="23701"/>
                </a:lnTo>
                <a:lnTo>
                  <a:pt x="528661" y="10731"/>
                </a:lnTo>
                <a:lnTo>
                  <a:pt x="481442" y="2732"/>
                </a:lnTo>
                <a:lnTo>
                  <a:pt x="432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1360957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13" y="455612"/>
                </a:moveTo>
                <a:lnTo>
                  <a:pt x="908989" y="409651"/>
                </a:lnTo>
                <a:lnTo>
                  <a:pt x="902055" y="363791"/>
                </a:lnTo>
                <a:lnTo>
                  <a:pt x="890828" y="320128"/>
                </a:lnTo>
                <a:lnTo>
                  <a:pt x="875499" y="278269"/>
                </a:lnTo>
                <a:lnTo>
                  <a:pt x="862812" y="251942"/>
                </a:lnTo>
                <a:lnTo>
                  <a:pt x="862812" y="409651"/>
                </a:lnTo>
                <a:lnTo>
                  <a:pt x="758558" y="409651"/>
                </a:lnTo>
                <a:lnTo>
                  <a:pt x="747356" y="361962"/>
                </a:lnTo>
                <a:lnTo>
                  <a:pt x="729081" y="317588"/>
                </a:lnTo>
                <a:lnTo>
                  <a:pt x="704215" y="276783"/>
                </a:lnTo>
                <a:lnTo>
                  <a:pt x="673544" y="240525"/>
                </a:lnTo>
                <a:lnTo>
                  <a:pt x="637717" y="209423"/>
                </a:lnTo>
                <a:lnTo>
                  <a:pt x="597369" y="184099"/>
                </a:lnTo>
                <a:lnTo>
                  <a:pt x="553135" y="165201"/>
                </a:lnTo>
                <a:lnTo>
                  <a:pt x="505688" y="153390"/>
                </a:lnTo>
                <a:lnTo>
                  <a:pt x="455663" y="149301"/>
                </a:lnTo>
                <a:lnTo>
                  <a:pt x="405206" y="153390"/>
                </a:lnTo>
                <a:lnTo>
                  <a:pt x="405765" y="153390"/>
                </a:lnTo>
                <a:lnTo>
                  <a:pt x="358940" y="164947"/>
                </a:lnTo>
                <a:lnTo>
                  <a:pt x="314998" y="183540"/>
                </a:lnTo>
                <a:lnTo>
                  <a:pt x="274853" y="208483"/>
                </a:lnTo>
                <a:lnTo>
                  <a:pt x="239153" y="239128"/>
                </a:lnTo>
                <a:lnTo>
                  <a:pt x="208508" y="274828"/>
                </a:lnTo>
                <a:lnTo>
                  <a:pt x="183565" y="314972"/>
                </a:lnTo>
                <a:lnTo>
                  <a:pt x="164960" y="358902"/>
                </a:lnTo>
                <a:lnTo>
                  <a:pt x="153339" y="405993"/>
                </a:lnTo>
                <a:lnTo>
                  <a:pt x="149326" y="455612"/>
                </a:lnTo>
                <a:lnTo>
                  <a:pt x="153339" y="505231"/>
                </a:lnTo>
                <a:lnTo>
                  <a:pt x="164960" y="552323"/>
                </a:lnTo>
                <a:lnTo>
                  <a:pt x="183565" y="596265"/>
                </a:lnTo>
                <a:lnTo>
                  <a:pt x="208508" y="636397"/>
                </a:lnTo>
                <a:lnTo>
                  <a:pt x="239153" y="672096"/>
                </a:lnTo>
                <a:lnTo>
                  <a:pt x="274853" y="702741"/>
                </a:lnTo>
                <a:lnTo>
                  <a:pt x="314998" y="727671"/>
                </a:lnTo>
                <a:lnTo>
                  <a:pt x="358940" y="746277"/>
                </a:lnTo>
                <a:lnTo>
                  <a:pt x="406031" y="757897"/>
                </a:lnTo>
                <a:lnTo>
                  <a:pt x="455663" y="761911"/>
                </a:lnTo>
                <a:lnTo>
                  <a:pt x="486829" y="760298"/>
                </a:lnTo>
                <a:lnTo>
                  <a:pt x="517601" y="755510"/>
                </a:lnTo>
                <a:lnTo>
                  <a:pt x="547725" y="747610"/>
                </a:lnTo>
                <a:lnTo>
                  <a:pt x="576973" y="736663"/>
                </a:lnTo>
                <a:lnTo>
                  <a:pt x="589038" y="756335"/>
                </a:lnTo>
                <a:lnTo>
                  <a:pt x="597814" y="777468"/>
                </a:lnTo>
                <a:lnTo>
                  <a:pt x="603173" y="799782"/>
                </a:lnTo>
                <a:lnTo>
                  <a:pt x="604989" y="822985"/>
                </a:lnTo>
                <a:lnTo>
                  <a:pt x="604989" y="827557"/>
                </a:lnTo>
                <a:lnTo>
                  <a:pt x="567982" y="849401"/>
                </a:lnTo>
                <a:lnTo>
                  <a:pt x="493649" y="863498"/>
                </a:lnTo>
                <a:lnTo>
                  <a:pt x="455663" y="865263"/>
                </a:lnTo>
                <a:lnTo>
                  <a:pt x="407949" y="862507"/>
                </a:lnTo>
                <a:lnTo>
                  <a:pt x="361835" y="854430"/>
                </a:lnTo>
                <a:lnTo>
                  <a:pt x="317627" y="841349"/>
                </a:lnTo>
                <a:lnTo>
                  <a:pt x="275640" y="823569"/>
                </a:lnTo>
                <a:lnTo>
                  <a:pt x="236181" y="801395"/>
                </a:lnTo>
                <a:lnTo>
                  <a:pt x="199567" y="775157"/>
                </a:lnTo>
                <a:lnTo>
                  <a:pt x="166090" y="745147"/>
                </a:lnTo>
                <a:lnTo>
                  <a:pt x="136156" y="711771"/>
                </a:lnTo>
                <a:lnTo>
                  <a:pt x="109829" y="675068"/>
                </a:lnTo>
                <a:lnTo>
                  <a:pt x="87655" y="635609"/>
                </a:lnTo>
                <a:lnTo>
                  <a:pt x="69875" y="593636"/>
                </a:lnTo>
                <a:lnTo>
                  <a:pt x="56794" y="549427"/>
                </a:lnTo>
                <a:lnTo>
                  <a:pt x="48717" y="503326"/>
                </a:lnTo>
                <a:lnTo>
                  <a:pt x="45961" y="455612"/>
                </a:lnTo>
                <a:lnTo>
                  <a:pt x="48615" y="409651"/>
                </a:lnTo>
                <a:lnTo>
                  <a:pt x="48717" y="407911"/>
                </a:lnTo>
                <a:lnTo>
                  <a:pt x="56769" y="361962"/>
                </a:lnTo>
                <a:lnTo>
                  <a:pt x="56794" y="361797"/>
                </a:lnTo>
                <a:lnTo>
                  <a:pt x="69875" y="317588"/>
                </a:lnTo>
                <a:lnTo>
                  <a:pt x="87655" y="275615"/>
                </a:lnTo>
                <a:lnTo>
                  <a:pt x="109829" y="236156"/>
                </a:lnTo>
                <a:lnTo>
                  <a:pt x="136080" y="199542"/>
                </a:lnTo>
                <a:lnTo>
                  <a:pt x="166090" y="166077"/>
                </a:lnTo>
                <a:lnTo>
                  <a:pt x="199567" y="136067"/>
                </a:lnTo>
                <a:lnTo>
                  <a:pt x="236181" y="109816"/>
                </a:lnTo>
                <a:lnTo>
                  <a:pt x="275640" y="87655"/>
                </a:lnTo>
                <a:lnTo>
                  <a:pt x="317627" y="69875"/>
                </a:lnTo>
                <a:lnTo>
                  <a:pt x="361619" y="56857"/>
                </a:lnTo>
                <a:lnTo>
                  <a:pt x="361480" y="56857"/>
                </a:lnTo>
                <a:lnTo>
                  <a:pt x="407847" y="48729"/>
                </a:lnTo>
                <a:lnTo>
                  <a:pt x="455663" y="45948"/>
                </a:lnTo>
                <a:lnTo>
                  <a:pt x="503504" y="48729"/>
                </a:lnTo>
                <a:lnTo>
                  <a:pt x="549744" y="56857"/>
                </a:lnTo>
                <a:lnTo>
                  <a:pt x="594055" y="70002"/>
                </a:lnTo>
                <a:lnTo>
                  <a:pt x="636143" y="87884"/>
                </a:lnTo>
                <a:lnTo>
                  <a:pt x="675678" y="110172"/>
                </a:lnTo>
                <a:lnTo>
                  <a:pt x="712355" y="136550"/>
                </a:lnTo>
                <a:lnTo>
                  <a:pt x="745858" y="166712"/>
                </a:lnTo>
                <a:lnTo>
                  <a:pt x="775881" y="200355"/>
                </a:lnTo>
                <a:lnTo>
                  <a:pt x="802106" y="237147"/>
                </a:lnTo>
                <a:lnTo>
                  <a:pt x="824230" y="276783"/>
                </a:lnTo>
                <a:lnTo>
                  <a:pt x="841921" y="318960"/>
                </a:lnTo>
                <a:lnTo>
                  <a:pt x="854887" y="363347"/>
                </a:lnTo>
                <a:lnTo>
                  <a:pt x="862660" y="408813"/>
                </a:lnTo>
                <a:lnTo>
                  <a:pt x="862698" y="409028"/>
                </a:lnTo>
                <a:lnTo>
                  <a:pt x="862812" y="409651"/>
                </a:lnTo>
                <a:lnTo>
                  <a:pt x="862812" y="251942"/>
                </a:lnTo>
                <a:lnTo>
                  <a:pt x="833488" y="200875"/>
                </a:lnTo>
                <a:lnTo>
                  <a:pt x="807262" y="165811"/>
                </a:lnTo>
                <a:lnTo>
                  <a:pt x="777849" y="133451"/>
                </a:lnTo>
                <a:lnTo>
                  <a:pt x="745490" y="104038"/>
                </a:lnTo>
                <a:lnTo>
                  <a:pt x="710412" y="77812"/>
                </a:lnTo>
                <a:lnTo>
                  <a:pt x="672846" y="54991"/>
                </a:lnTo>
                <a:lnTo>
                  <a:pt x="633018" y="35814"/>
                </a:lnTo>
                <a:lnTo>
                  <a:pt x="591159" y="20485"/>
                </a:lnTo>
                <a:lnTo>
                  <a:pt x="547484" y="9258"/>
                </a:lnTo>
                <a:lnTo>
                  <a:pt x="502246" y="2362"/>
                </a:lnTo>
                <a:lnTo>
                  <a:pt x="455663" y="0"/>
                </a:lnTo>
                <a:lnTo>
                  <a:pt x="409067" y="2362"/>
                </a:lnTo>
                <a:lnTo>
                  <a:pt x="363829" y="9258"/>
                </a:lnTo>
                <a:lnTo>
                  <a:pt x="320154" y="20485"/>
                </a:lnTo>
                <a:lnTo>
                  <a:pt x="278295" y="35814"/>
                </a:lnTo>
                <a:lnTo>
                  <a:pt x="238467" y="54991"/>
                </a:lnTo>
                <a:lnTo>
                  <a:pt x="200888" y="77812"/>
                </a:lnTo>
                <a:lnTo>
                  <a:pt x="165811" y="104038"/>
                </a:lnTo>
                <a:lnTo>
                  <a:pt x="133451" y="133451"/>
                </a:lnTo>
                <a:lnTo>
                  <a:pt x="104051" y="165811"/>
                </a:lnTo>
                <a:lnTo>
                  <a:pt x="77812" y="200875"/>
                </a:lnTo>
                <a:lnTo>
                  <a:pt x="54991" y="238442"/>
                </a:lnTo>
                <a:lnTo>
                  <a:pt x="35801" y="278269"/>
                </a:lnTo>
                <a:lnTo>
                  <a:pt x="20485" y="320128"/>
                </a:lnTo>
                <a:lnTo>
                  <a:pt x="9359" y="363347"/>
                </a:lnTo>
                <a:lnTo>
                  <a:pt x="2374" y="408813"/>
                </a:lnTo>
                <a:lnTo>
                  <a:pt x="0" y="455612"/>
                </a:lnTo>
                <a:lnTo>
                  <a:pt x="2349" y="502196"/>
                </a:lnTo>
                <a:lnTo>
                  <a:pt x="9245" y="547433"/>
                </a:lnTo>
                <a:lnTo>
                  <a:pt x="20485" y="591096"/>
                </a:lnTo>
                <a:lnTo>
                  <a:pt x="35801" y="632955"/>
                </a:lnTo>
                <a:lnTo>
                  <a:pt x="54991" y="672782"/>
                </a:lnTo>
                <a:lnTo>
                  <a:pt x="77812" y="710349"/>
                </a:lnTo>
                <a:lnTo>
                  <a:pt x="104051" y="745426"/>
                </a:lnTo>
                <a:lnTo>
                  <a:pt x="133451" y="777786"/>
                </a:lnTo>
                <a:lnTo>
                  <a:pt x="165811" y="807186"/>
                </a:lnTo>
                <a:lnTo>
                  <a:pt x="200888" y="833412"/>
                </a:lnTo>
                <a:lnTo>
                  <a:pt x="238467" y="856234"/>
                </a:lnTo>
                <a:lnTo>
                  <a:pt x="278295" y="875423"/>
                </a:lnTo>
                <a:lnTo>
                  <a:pt x="320154" y="890739"/>
                </a:lnTo>
                <a:lnTo>
                  <a:pt x="363829" y="901966"/>
                </a:lnTo>
                <a:lnTo>
                  <a:pt x="409067" y="908875"/>
                </a:lnTo>
                <a:lnTo>
                  <a:pt x="455663" y="911225"/>
                </a:lnTo>
                <a:lnTo>
                  <a:pt x="505561" y="908456"/>
                </a:lnTo>
                <a:lnTo>
                  <a:pt x="553859" y="900404"/>
                </a:lnTo>
                <a:lnTo>
                  <a:pt x="600303" y="887399"/>
                </a:lnTo>
                <a:lnTo>
                  <a:pt x="644664" y="869810"/>
                </a:lnTo>
                <a:lnTo>
                  <a:pt x="650913" y="823569"/>
                </a:lnTo>
                <a:lnTo>
                  <a:pt x="650938" y="822985"/>
                </a:lnTo>
                <a:lnTo>
                  <a:pt x="646480" y="781672"/>
                </a:lnTo>
                <a:lnTo>
                  <a:pt x="633768" y="743483"/>
                </a:lnTo>
                <a:lnTo>
                  <a:pt x="613791" y="709244"/>
                </a:lnTo>
                <a:lnTo>
                  <a:pt x="587552" y="679805"/>
                </a:lnTo>
                <a:lnTo>
                  <a:pt x="557390" y="695083"/>
                </a:lnTo>
                <a:lnTo>
                  <a:pt x="525157" y="706450"/>
                </a:lnTo>
                <a:lnTo>
                  <a:pt x="491159" y="713524"/>
                </a:lnTo>
                <a:lnTo>
                  <a:pt x="455663" y="715962"/>
                </a:lnTo>
                <a:lnTo>
                  <a:pt x="408851" y="711771"/>
                </a:lnTo>
                <a:lnTo>
                  <a:pt x="364807" y="699681"/>
                </a:lnTo>
                <a:lnTo>
                  <a:pt x="324243" y="680415"/>
                </a:lnTo>
                <a:lnTo>
                  <a:pt x="287896" y="654735"/>
                </a:lnTo>
                <a:lnTo>
                  <a:pt x="256514" y="623354"/>
                </a:lnTo>
                <a:lnTo>
                  <a:pt x="230835" y="587019"/>
                </a:lnTo>
                <a:lnTo>
                  <a:pt x="211569" y="546455"/>
                </a:lnTo>
                <a:lnTo>
                  <a:pt x="199478" y="502412"/>
                </a:lnTo>
                <a:lnTo>
                  <a:pt x="195287" y="455612"/>
                </a:lnTo>
                <a:lnTo>
                  <a:pt x="199402" y="409651"/>
                </a:lnTo>
                <a:lnTo>
                  <a:pt x="211569" y="364769"/>
                </a:lnTo>
                <a:lnTo>
                  <a:pt x="230835" y="324205"/>
                </a:lnTo>
                <a:lnTo>
                  <a:pt x="256514" y="287870"/>
                </a:lnTo>
                <a:lnTo>
                  <a:pt x="287896" y="256501"/>
                </a:lnTo>
                <a:lnTo>
                  <a:pt x="324243" y="230809"/>
                </a:lnTo>
                <a:lnTo>
                  <a:pt x="364807" y="211556"/>
                </a:lnTo>
                <a:lnTo>
                  <a:pt x="408559" y="199542"/>
                </a:lnTo>
                <a:lnTo>
                  <a:pt x="407949" y="199542"/>
                </a:lnTo>
                <a:lnTo>
                  <a:pt x="455663" y="195262"/>
                </a:lnTo>
                <a:lnTo>
                  <a:pt x="503364" y="199542"/>
                </a:lnTo>
                <a:lnTo>
                  <a:pt x="502754" y="199542"/>
                </a:lnTo>
                <a:lnTo>
                  <a:pt x="546506" y="211556"/>
                </a:lnTo>
                <a:lnTo>
                  <a:pt x="587070" y="230809"/>
                </a:lnTo>
                <a:lnTo>
                  <a:pt x="623417" y="256501"/>
                </a:lnTo>
                <a:lnTo>
                  <a:pt x="654799" y="287870"/>
                </a:lnTo>
                <a:lnTo>
                  <a:pt x="680478" y="324205"/>
                </a:lnTo>
                <a:lnTo>
                  <a:pt x="699744" y="364769"/>
                </a:lnTo>
                <a:lnTo>
                  <a:pt x="711835" y="408813"/>
                </a:lnTo>
                <a:lnTo>
                  <a:pt x="716038" y="455612"/>
                </a:lnTo>
                <a:lnTo>
                  <a:pt x="911313" y="455612"/>
                </a:lnTo>
                <a:close/>
              </a:path>
              <a:path w="1661795" h="1018540">
                <a:moveTo>
                  <a:pt x="1661350" y="822998"/>
                </a:moveTo>
                <a:lnTo>
                  <a:pt x="1656194" y="778217"/>
                </a:lnTo>
                <a:lnTo>
                  <a:pt x="1641500" y="737120"/>
                </a:lnTo>
                <a:lnTo>
                  <a:pt x="1618449" y="700862"/>
                </a:lnTo>
                <a:lnTo>
                  <a:pt x="1588211" y="670636"/>
                </a:lnTo>
                <a:lnTo>
                  <a:pt x="1551952" y="647585"/>
                </a:lnTo>
                <a:lnTo>
                  <a:pt x="1510842" y="632891"/>
                </a:lnTo>
                <a:lnTo>
                  <a:pt x="1466075" y="627735"/>
                </a:lnTo>
                <a:lnTo>
                  <a:pt x="1421295" y="632891"/>
                </a:lnTo>
                <a:lnTo>
                  <a:pt x="1380185" y="647585"/>
                </a:lnTo>
                <a:lnTo>
                  <a:pt x="1343926" y="670636"/>
                </a:lnTo>
                <a:lnTo>
                  <a:pt x="1313688" y="700862"/>
                </a:lnTo>
                <a:lnTo>
                  <a:pt x="1290624" y="737120"/>
                </a:lnTo>
                <a:lnTo>
                  <a:pt x="1275943" y="778217"/>
                </a:lnTo>
                <a:lnTo>
                  <a:pt x="1270787" y="822998"/>
                </a:lnTo>
                <a:lnTo>
                  <a:pt x="1275943" y="867765"/>
                </a:lnTo>
                <a:lnTo>
                  <a:pt x="1290624" y="908862"/>
                </a:lnTo>
                <a:lnTo>
                  <a:pt x="1313688" y="945121"/>
                </a:lnTo>
                <a:lnTo>
                  <a:pt x="1343926" y="975360"/>
                </a:lnTo>
                <a:lnTo>
                  <a:pt x="1380185" y="998410"/>
                </a:lnTo>
                <a:lnTo>
                  <a:pt x="1421295" y="1013104"/>
                </a:lnTo>
                <a:lnTo>
                  <a:pt x="1466075" y="1018260"/>
                </a:lnTo>
                <a:lnTo>
                  <a:pt x="1510842" y="1013104"/>
                </a:lnTo>
                <a:lnTo>
                  <a:pt x="1551952" y="998410"/>
                </a:lnTo>
                <a:lnTo>
                  <a:pt x="1588211" y="975360"/>
                </a:lnTo>
                <a:lnTo>
                  <a:pt x="1618449" y="945121"/>
                </a:lnTo>
                <a:lnTo>
                  <a:pt x="1641500" y="908862"/>
                </a:lnTo>
                <a:lnTo>
                  <a:pt x="1656194" y="867765"/>
                </a:lnTo>
                <a:lnTo>
                  <a:pt x="1661350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2394351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63" y="0"/>
                </a:moveTo>
                <a:lnTo>
                  <a:pt x="385584" y="2543"/>
                </a:lnTo>
                <a:lnTo>
                  <a:pt x="339958" y="9996"/>
                </a:lnTo>
                <a:lnTo>
                  <a:pt x="296051" y="22092"/>
                </a:lnTo>
                <a:lnTo>
                  <a:pt x="254127" y="38567"/>
                </a:lnTo>
                <a:lnTo>
                  <a:pt x="214455" y="59152"/>
                </a:lnTo>
                <a:lnTo>
                  <a:pt x="177298" y="83584"/>
                </a:lnTo>
                <a:lnTo>
                  <a:pt x="142924" y="111595"/>
                </a:lnTo>
                <a:lnTo>
                  <a:pt x="111598" y="142920"/>
                </a:lnTo>
                <a:lnTo>
                  <a:pt x="83585" y="177293"/>
                </a:lnTo>
                <a:lnTo>
                  <a:pt x="59153" y="214447"/>
                </a:lnTo>
                <a:lnTo>
                  <a:pt x="38567" y="254117"/>
                </a:lnTo>
                <a:lnTo>
                  <a:pt x="22093" y="296038"/>
                </a:lnTo>
                <a:lnTo>
                  <a:pt x="9996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6" y="525329"/>
                </a:lnTo>
                <a:lnTo>
                  <a:pt x="22093" y="569232"/>
                </a:lnTo>
                <a:lnTo>
                  <a:pt x="38567" y="611150"/>
                </a:lnTo>
                <a:lnTo>
                  <a:pt x="59153" y="650819"/>
                </a:lnTo>
                <a:lnTo>
                  <a:pt x="83585" y="687973"/>
                </a:lnTo>
                <a:lnTo>
                  <a:pt x="111598" y="722345"/>
                </a:lnTo>
                <a:lnTo>
                  <a:pt x="142924" y="753669"/>
                </a:lnTo>
                <a:lnTo>
                  <a:pt x="177298" y="781680"/>
                </a:lnTo>
                <a:lnTo>
                  <a:pt x="214455" y="806111"/>
                </a:lnTo>
                <a:lnTo>
                  <a:pt x="254127" y="826696"/>
                </a:lnTo>
                <a:lnTo>
                  <a:pt x="296051" y="843170"/>
                </a:lnTo>
                <a:lnTo>
                  <a:pt x="339958" y="855267"/>
                </a:lnTo>
                <a:lnTo>
                  <a:pt x="385584" y="862720"/>
                </a:lnTo>
                <a:lnTo>
                  <a:pt x="432663" y="865263"/>
                </a:lnTo>
                <a:lnTo>
                  <a:pt x="476070" y="863077"/>
                </a:lnTo>
                <a:lnTo>
                  <a:pt x="518817" y="856537"/>
                </a:lnTo>
                <a:lnTo>
                  <a:pt x="560768" y="845670"/>
                </a:lnTo>
                <a:lnTo>
                  <a:pt x="601789" y="830503"/>
                </a:lnTo>
                <a:lnTo>
                  <a:pt x="604951" y="800011"/>
                </a:lnTo>
                <a:lnTo>
                  <a:pt x="602051" y="768478"/>
                </a:lnTo>
                <a:lnTo>
                  <a:pt x="593509" y="738481"/>
                </a:lnTo>
                <a:lnTo>
                  <a:pt x="579566" y="710562"/>
                </a:lnTo>
                <a:lnTo>
                  <a:pt x="560463" y="685266"/>
                </a:lnTo>
                <a:lnTo>
                  <a:pt x="529986" y="698554"/>
                </a:lnTo>
                <a:lnTo>
                  <a:pt x="498297" y="708163"/>
                </a:lnTo>
                <a:lnTo>
                  <a:pt x="465741" y="713996"/>
                </a:lnTo>
                <a:lnTo>
                  <a:pt x="432663" y="715962"/>
                </a:lnTo>
                <a:lnTo>
                  <a:pt x="386761" y="712247"/>
                </a:lnTo>
                <a:lnTo>
                  <a:pt x="343194" y="701492"/>
                </a:lnTo>
                <a:lnTo>
                  <a:pt x="302551" y="684288"/>
                </a:lnTo>
                <a:lnTo>
                  <a:pt x="265420" y="661220"/>
                </a:lnTo>
                <a:lnTo>
                  <a:pt x="232389" y="632879"/>
                </a:lnTo>
                <a:lnTo>
                  <a:pt x="204045" y="599851"/>
                </a:lnTo>
                <a:lnTo>
                  <a:pt x="180976" y="562724"/>
                </a:lnTo>
                <a:lnTo>
                  <a:pt x="163771" y="522088"/>
                </a:lnTo>
                <a:lnTo>
                  <a:pt x="153016" y="478530"/>
                </a:lnTo>
                <a:lnTo>
                  <a:pt x="149301" y="432638"/>
                </a:lnTo>
                <a:lnTo>
                  <a:pt x="153016" y="386743"/>
                </a:lnTo>
                <a:lnTo>
                  <a:pt x="163771" y="343182"/>
                </a:lnTo>
                <a:lnTo>
                  <a:pt x="180976" y="302545"/>
                </a:lnTo>
                <a:lnTo>
                  <a:pt x="204045" y="265419"/>
                </a:lnTo>
                <a:lnTo>
                  <a:pt x="232389" y="232392"/>
                </a:lnTo>
                <a:lnTo>
                  <a:pt x="265420" y="204051"/>
                </a:lnTo>
                <a:lnTo>
                  <a:pt x="302551" y="180985"/>
                </a:lnTo>
                <a:lnTo>
                  <a:pt x="343194" y="163782"/>
                </a:lnTo>
                <a:lnTo>
                  <a:pt x="386761" y="153028"/>
                </a:lnTo>
                <a:lnTo>
                  <a:pt x="432663" y="149313"/>
                </a:lnTo>
                <a:lnTo>
                  <a:pt x="481077" y="153451"/>
                </a:lnTo>
                <a:lnTo>
                  <a:pt x="526849" y="165401"/>
                </a:lnTo>
                <a:lnTo>
                  <a:pt x="569285" y="184472"/>
                </a:lnTo>
                <a:lnTo>
                  <a:pt x="607695" y="209971"/>
                </a:lnTo>
                <a:lnTo>
                  <a:pt x="641384" y="241206"/>
                </a:lnTo>
                <a:lnTo>
                  <a:pt x="669662" y="277486"/>
                </a:lnTo>
                <a:lnTo>
                  <a:pt x="691835" y="318116"/>
                </a:lnTo>
                <a:lnTo>
                  <a:pt x="707211" y="362406"/>
                </a:lnTo>
                <a:lnTo>
                  <a:pt x="715098" y="409663"/>
                </a:lnTo>
                <a:lnTo>
                  <a:pt x="864742" y="409663"/>
                </a:lnTo>
                <a:lnTo>
                  <a:pt x="859518" y="361578"/>
                </a:lnTo>
                <a:lnTo>
                  <a:pt x="849162" y="315204"/>
                </a:lnTo>
                <a:lnTo>
                  <a:pt x="833973" y="270836"/>
                </a:lnTo>
                <a:lnTo>
                  <a:pt x="814247" y="228771"/>
                </a:lnTo>
                <a:lnTo>
                  <a:pt x="790279" y="189305"/>
                </a:lnTo>
                <a:lnTo>
                  <a:pt x="762368" y="152736"/>
                </a:lnTo>
                <a:lnTo>
                  <a:pt x="730808" y="119359"/>
                </a:lnTo>
                <a:lnTo>
                  <a:pt x="695898" y="89470"/>
                </a:lnTo>
                <a:lnTo>
                  <a:pt x="657932" y="63367"/>
                </a:lnTo>
                <a:lnTo>
                  <a:pt x="617209" y="41345"/>
                </a:lnTo>
                <a:lnTo>
                  <a:pt x="574024" y="23701"/>
                </a:lnTo>
                <a:lnTo>
                  <a:pt x="528673" y="10731"/>
                </a:lnTo>
                <a:lnTo>
                  <a:pt x="481454" y="2732"/>
                </a:lnTo>
                <a:lnTo>
                  <a:pt x="4326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2371369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13" y="455612"/>
                </a:moveTo>
                <a:lnTo>
                  <a:pt x="908989" y="409651"/>
                </a:lnTo>
                <a:lnTo>
                  <a:pt x="902055" y="363791"/>
                </a:lnTo>
                <a:lnTo>
                  <a:pt x="890828" y="320128"/>
                </a:lnTo>
                <a:lnTo>
                  <a:pt x="875499" y="278269"/>
                </a:lnTo>
                <a:lnTo>
                  <a:pt x="862799" y="251917"/>
                </a:lnTo>
                <a:lnTo>
                  <a:pt x="862799" y="409651"/>
                </a:lnTo>
                <a:lnTo>
                  <a:pt x="758545" y="409651"/>
                </a:lnTo>
                <a:lnTo>
                  <a:pt x="747344" y="361962"/>
                </a:lnTo>
                <a:lnTo>
                  <a:pt x="729068" y="317588"/>
                </a:lnTo>
                <a:lnTo>
                  <a:pt x="704215" y="276783"/>
                </a:lnTo>
                <a:lnTo>
                  <a:pt x="673544" y="240525"/>
                </a:lnTo>
                <a:lnTo>
                  <a:pt x="637717" y="209423"/>
                </a:lnTo>
                <a:lnTo>
                  <a:pt x="597357" y="184099"/>
                </a:lnTo>
                <a:lnTo>
                  <a:pt x="553123" y="165201"/>
                </a:lnTo>
                <a:lnTo>
                  <a:pt x="505675" y="153390"/>
                </a:lnTo>
                <a:lnTo>
                  <a:pt x="455650" y="149301"/>
                </a:lnTo>
                <a:lnTo>
                  <a:pt x="405193" y="153390"/>
                </a:lnTo>
                <a:lnTo>
                  <a:pt x="405752" y="153390"/>
                </a:lnTo>
                <a:lnTo>
                  <a:pt x="358927" y="164947"/>
                </a:lnTo>
                <a:lnTo>
                  <a:pt x="314985" y="183540"/>
                </a:lnTo>
                <a:lnTo>
                  <a:pt x="274853" y="208483"/>
                </a:lnTo>
                <a:lnTo>
                  <a:pt x="239141" y="239128"/>
                </a:lnTo>
                <a:lnTo>
                  <a:pt x="208495" y="274828"/>
                </a:lnTo>
                <a:lnTo>
                  <a:pt x="183565" y="314972"/>
                </a:lnTo>
                <a:lnTo>
                  <a:pt x="164960" y="358902"/>
                </a:lnTo>
                <a:lnTo>
                  <a:pt x="153339" y="405993"/>
                </a:lnTo>
                <a:lnTo>
                  <a:pt x="149326" y="455612"/>
                </a:lnTo>
                <a:lnTo>
                  <a:pt x="153339" y="505231"/>
                </a:lnTo>
                <a:lnTo>
                  <a:pt x="164960" y="552323"/>
                </a:lnTo>
                <a:lnTo>
                  <a:pt x="183565" y="596265"/>
                </a:lnTo>
                <a:lnTo>
                  <a:pt x="208495" y="636397"/>
                </a:lnTo>
                <a:lnTo>
                  <a:pt x="239141" y="672096"/>
                </a:lnTo>
                <a:lnTo>
                  <a:pt x="274853" y="702741"/>
                </a:lnTo>
                <a:lnTo>
                  <a:pt x="314985" y="727671"/>
                </a:lnTo>
                <a:lnTo>
                  <a:pt x="358927" y="746277"/>
                </a:lnTo>
                <a:lnTo>
                  <a:pt x="406019" y="757897"/>
                </a:lnTo>
                <a:lnTo>
                  <a:pt x="455650" y="761911"/>
                </a:lnTo>
                <a:lnTo>
                  <a:pt x="486816" y="760298"/>
                </a:lnTo>
                <a:lnTo>
                  <a:pt x="517588" y="755510"/>
                </a:lnTo>
                <a:lnTo>
                  <a:pt x="547725" y="747610"/>
                </a:lnTo>
                <a:lnTo>
                  <a:pt x="576961" y="736663"/>
                </a:lnTo>
                <a:lnTo>
                  <a:pt x="589026" y="756335"/>
                </a:lnTo>
                <a:lnTo>
                  <a:pt x="597801" y="777468"/>
                </a:lnTo>
                <a:lnTo>
                  <a:pt x="603161" y="799782"/>
                </a:lnTo>
                <a:lnTo>
                  <a:pt x="604977" y="822985"/>
                </a:lnTo>
                <a:lnTo>
                  <a:pt x="604977" y="827557"/>
                </a:lnTo>
                <a:lnTo>
                  <a:pt x="567969" y="849401"/>
                </a:lnTo>
                <a:lnTo>
                  <a:pt x="493636" y="863498"/>
                </a:lnTo>
                <a:lnTo>
                  <a:pt x="455650" y="865263"/>
                </a:lnTo>
                <a:lnTo>
                  <a:pt x="407936" y="862507"/>
                </a:lnTo>
                <a:lnTo>
                  <a:pt x="361810" y="854430"/>
                </a:lnTo>
                <a:lnTo>
                  <a:pt x="317614" y="841349"/>
                </a:lnTo>
                <a:lnTo>
                  <a:pt x="275628" y="823569"/>
                </a:lnTo>
                <a:lnTo>
                  <a:pt x="236169" y="801395"/>
                </a:lnTo>
                <a:lnTo>
                  <a:pt x="199542" y="775157"/>
                </a:lnTo>
                <a:lnTo>
                  <a:pt x="166077" y="745147"/>
                </a:lnTo>
                <a:lnTo>
                  <a:pt x="136144" y="711771"/>
                </a:lnTo>
                <a:lnTo>
                  <a:pt x="109816" y="675068"/>
                </a:lnTo>
                <a:lnTo>
                  <a:pt x="87642" y="635609"/>
                </a:lnTo>
                <a:lnTo>
                  <a:pt x="69862" y="593636"/>
                </a:lnTo>
                <a:lnTo>
                  <a:pt x="56781" y="549427"/>
                </a:lnTo>
                <a:lnTo>
                  <a:pt x="48704" y="503326"/>
                </a:lnTo>
                <a:lnTo>
                  <a:pt x="45948" y="455612"/>
                </a:lnTo>
                <a:lnTo>
                  <a:pt x="48602" y="409651"/>
                </a:lnTo>
                <a:lnTo>
                  <a:pt x="48704" y="407911"/>
                </a:lnTo>
                <a:lnTo>
                  <a:pt x="56756" y="361962"/>
                </a:lnTo>
                <a:lnTo>
                  <a:pt x="56781" y="361797"/>
                </a:lnTo>
                <a:lnTo>
                  <a:pt x="69862" y="317588"/>
                </a:lnTo>
                <a:lnTo>
                  <a:pt x="87642" y="275615"/>
                </a:lnTo>
                <a:lnTo>
                  <a:pt x="109816" y="236156"/>
                </a:lnTo>
                <a:lnTo>
                  <a:pt x="136055" y="199542"/>
                </a:lnTo>
                <a:lnTo>
                  <a:pt x="166077" y="166077"/>
                </a:lnTo>
                <a:lnTo>
                  <a:pt x="199542" y="136067"/>
                </a:lnTo>
                <a:lnTo>
                  <a:pt x="236169" y="109816"/>
                </a:lnTo>
                <a:lnTo>
                  <a:pt x="275628" y="87655"/>
                </a:lnTo>
                <a:lnTo>
                  <a:pt x="317614" y="69875"/>
                </a:lnTo>
                <a:lnTo>
                  <a:pt x="361607" y="56857"/>
                </a:lnTo>
                <a:lnTo>
                  <a:pt x="361467" y="56857"/>
                </a:lnTo>
                <a:lnTo>
                  <a:pt x="407835" y="48729"/>
                </a:lnTo>
                <a:lnTo>
                  <a:pt x="455650" y="45948"/>
                </a:lnTo>
                <a:lnTo>
                  <a:pt x="503491" y="48729"/>
                </a:lnTo>
                <a:lnTo>
                  <a:pt x="549732" y="56857"/>
                </a:lnTo>
                <a:lnTo>
                  <a:pt x="594042" y="70002"/>
                </a:lnTo>
                <a:lnTo>
                  <a:pt x="636130" y="87884"/>
                </a:lnTo>
                <a:lnTo>
                  <a:pt x="675665" y="110172"/>
                </a:lnTo>
                <a:lnTo>
                  <a:pt x="712343" y="136550"/>
                </a:lnTo>
                <a:lnTo>
                  <a:pt x="745845" y="166712"/>
                </a:lnTo>
                <a:lnTo>
                  <a:pt x="775868" y="200355"/>
                </a:lnTo>
                <a:lnTo>
                  <a:pt x="802106" y="237147"/>
                </a:lnTo>
                <a:lnTo>
                  <a:pt x="824217" y="276783"/>
                </a:lnTo>
                <a:lnTo>
                  <a:pt x="841908" y="318960"/>
                </a:lnTo>
                <a:lnTo>
                  <a:pt x="854875" y="363347"/>
                </a:lnTo>
                <a:lnTo>
                  <a:pt x="862647" y="408813"/>
                </a:lnTo>
                <a:lnTo>
                  <a:pt x="862685" y="409028"/>
                </a:lnTo>
                <a:lnTo>
                  <a:pt x="862799" y="409651"/>
                </a:lnTo>
                <a:lnTo>
                  <a:pt x="862799" y="251917"/>
                </a:lnTo>
                <a:lnTo>
                  <a:pt x="833488" y="200875"/>
                </a:lnTo>
                <a:lnTo>
                  <a:pt x="807262" y="165811"/>
                </a:lnTo>
                <a:lnTo>
                  <a:pt x="777849" y="133451"/>
                </a:lnTo>
                <a:lnTo>
                  <a:pt x="745490" y="104038"/>
                </a:lnTo>
                <a:lnTo>
                  <a:pt x="710412" y="77812"/>
                </a:lnTo>
                <a:lnTo>
                  <a:pt x="672846" y="54991"/>
                </a:lnTo>
                <a:lnTo>
                  <a:pt x="633018" y="35814"/>
                </a:lnTo>
                <a:lnTo>
                  <a:pt x="591146" y="20485"/>
                </a:lnTo>
                <a:lnTo>
                  <a:pt x="547484" y="9258"/>
                </a:lnTo>
                <a:lnTo>
                  <a:pt x="502234" y="2362"/>
                </a:lnTo>
                <a:lnTo>
                  <a:pt x="455650" y="0"/>
                </a:lnTo>
                <a:lnTo>
                  <a:pt x="409054" y="2362"/>
                </a:lnTo>
                <a:lnTo>
                  <a:pt x="363816" y="9258"/>
                </a:lnTo>
                <a:lnTo>
                  <a:pt x="320154" y="20485"/>
                </a:lnTo>
                <a:lnTo>
                  <a:pt x="278282" y="35814"/>
                </a:lnTo>
                <a:lnTo>
                  <a:pt x="238455" y="54991"/>
                </a:lnTo>
                <a:lnTo>
                  <a:pt x="200888" y="77812"/>
                </a:lnTo>
                <a:lnTo>
                  <a:pt x="165811" y="104038"/>
                </a:lnTo>
                <a:lnTo>
                  <a:pt x="133451" y="133451"/>
                </a:lnTo>
                <a:lnTo>
                  <a:pt x="104038" y="165811"/>
                </a:lnTo>
                <a:lnTo>
                  <a:pt x="77812" y="200875"/>
                </a:lnTo>
                <a:lnTo>
                  <a:pt x="54991" y="238442"/>
                </a:lnTo>
                <a:lnTo>
                  <a:pt x="35801" y="278269"/>
                </a:lnTo>
                <a:lnTo>
                  <a:pt x="20485" y="320128"/>
                </a:lnTo>
                <a:lnTo>
                  <a:pt x="9359" y="363347"/>
                </a:lnTo>
                <a:lnTo>
                  <a:pt x="2374" y="408813"/>
                </a:lnTo>
                <a:lnTo>
                  <a:pt x="0" y="455612"/>
                </a:lnTo>
                <a:lnTo>
                  <a:pt x="2349" y="502196"/>
                </a:lnTo>
                <a:lnTo>
                  <a:pt x="9258" y="547433"/>
                </a:lnTo>
                <a:lnTo>
                  <a:pt x="20485" y="591096"/>
                </a:lnTo>
                <a:lnTo>
                  <a:pt x="35801" y="632955"/>
                </a:lnTo>
                <a:lnTo>
                  <a:pt x="54991" y="672782"/>
                </a:lnTo>
                <a:lnTo>
                  <a:pt x="77812" y="710349"/>
                </a:lnTo>
                <a:lnTo>
                  <a:pt x="104038" y="745426"/>
                </a:lnTo>
                <a:lnTo>
                  <a:pt x="133451" y="777786"/>
                </a:lnTo>
                <a:lnTo>
                  <a:pt x="165811" y="807186"/>
                </a:lnTo>
                <a:lnTo>
                  <a:pt x="200888" y="833412"/>
                </a:lnTo>
                <a:lnTo>
                  <a:pt x="238455" y="856234"/>
                </a:lnTo>
                <a:lnTo>
                  <a:pt x="278282" y="875423"/>
                </a:lnTo>
                <a:lnTo>
                  <a:pt x="320154" y="890739"/>
                </a:lnTo>
                <a:lnTo>
                  <a:pt x="363816" y="901966"/>
                </a:lnTo>
                <a:lnTo>
                  <a:pt x="409054" y="908875"/>
                </a:lnTo>
                <a:lnTo>
                  <a:pt x="455650" y="911225"/>
                </a:lnTo>
                <a:lnTo>
                  <a:pt x="505548" y="908456"/>
                </a:lnTo>
                <a:lnTo>
                  <a:pt x="553847" y="900404"/>
                </a:lnTo>
                <a:lnTo>
                  <a:pt x="600290" y="887399"/>
                </a:lnTo>
                <a:lnTo>
                  <a:pt x="644652" y="869810"/>
                </a:lnTo>
                <a:lnTo>
                  <a:pt x="650900" y="823569"/>
                </a:lnTo>
                <a:lnTo>
                  <a:pt x="650925" y="822985"/>
                </a:lnTo>
                <a:lnTo>
                  <a:pt x="646468" y="781672"/>
                </a:lnTo>
                <a:lnTo>
                  <a:pt x="633755" y="743483"/>
                </a:lnTo>
                <a:lnTo>
                  <a:pt x="613778" y="709244"/>
                </a:lnTo>
                <a:lnTo>
                  <a:pt x="587540" y="679805"/>
                </a:lnTo>
                <a:lnTo>
                  <a:pt x="557377" y="695083"/>
                </a:lnTo>
                <a:lnTo>
                  <a:pt x="525145" y="706450"/>
                </a:lnTo>
                <a:lnTo>
                  <a:pt x="491147" y="713524"/>
                </a:lnTo>
                <a:lnTo>
                  <a:pt x="455650" y="715962"/>
                </a:lnTo>
                <a:lnTo>
                  <a:pt x="408838" y="711771"/>
                </a:lnTo>
                <a:lnTo>
                  <a:pt x="364794" y="699681"/>
                </a:lnTo>
                <a:lnTo>
                  <a:pt x="324231" y="680415"/>
                </a:lnTo>
                <a:lnTo>
                  <a:pt x="287896" y="654735"/>
                </a:lnTo>
                <a:lnTo>
                  <a:pt x="256514" y="623354"/>
                </a:lnTo>
                <a:lnTo>
                  <a:pt x="230822" y="587019"/>
                </a:lnTo>
                <a:lnTo>
                  <a:pt x="211569" y="546455"/>
                </a:lnTo>
                <a:lnTo>
                  <a:pt x="199478" y="502412"/>
                </a:lnTo>
                <a:lnTo>
                  <a:pt x="195287" y="455612"/>
                </a:lnTo>
                <a:lnTo>
                  <a:pt x="199402" y="409651"/>
                </a:lnTo>
                <a:lnTo>
                  <a:pt x="211569" y="364769"/>
                </a:lnTo>
                <a:lnTo>
                  <a:pt x="230822" y="324205"/>
                </a:lnTo>
                <a:lnTo>
                  <a:pt x="256514" y="287870"/>
                </a:lnTo>
                <a:lnTo>
                  <a:pt x="287896" y="256501"/>
                </a:lnTo>
                <a:lnTo>
                  <a:pt x="324231" y="230809"/>
                </a:lnTo>
                <a:lnTo>
                  <a:pt x="364794" y="211556"/>
                </a:lnTo>
                <a:lnTo>
                  <a:pt x="408546" y="199542"/>
                </a:lnTo>
                <a:lnTo>
                  <a:pt x="407936" y="199542"/>
                </a:lnTo>
                <a:lnTo>
                  <a:pt x="455650" y="195262"/>
                </a:lnTo>
                <a:lnTo>
                  <a:pt x="503351" y="199542"/>
                </a:lnTo>
                <a:lnTo>
                  <a:pt x="502742" y="199542"/>
                </a:lnTo>
                <a:lnTo>
                  <a:pt x="546493" y="211556"/>
                </a:lnTo>
                <a:lnTo>
                  <a:pt x="587057" y="230809"/>
                </a:lnTo>
                <a:lnTo>
                  <a:pt x="623404" y="256501"/>
                </a:lnTo>
                <a:lnTo>
                  <a:pt x="654786" y="287870"/>
                </a:lnTo>
                <a:lnTo>
                  <a:pt x="680466" y="324205"/>
                </a:lnTo>
                <a:lnTo>
                  <a:pt x="699731" y="364769"/>
                </a:lnTo>
                <a:lnTo>
                  <a:pt x="711822" y="408813"/>
                </a:lnTo>
                <a:lnTo>
                  <a:pt x="716026" y="455612"/>
                </a:lnTo>
                <a:lnTo>
                  <a:pt x="911313" y="455612"/>
                </a:lnTo>
                <a:close/>
              </a:path>
              <a:path w="1661795" h="1018540">
                <a:moveTo>
                  <a:pt x="1661337" y="822998"/>
                </a:moveTo>
                <a:lnTo>
                  <a:pt x="1656181" y="778217"/>
                </a:lnTo>
                <a:lnTo>
                  <a:pt x="1641487" y="737120"/>
                </a:lnTo>
                <a:lnTo>
                  <a:pt x="1618437" y="700862"/>
                </a:lnTo>
                <a:lnTo>
                  <a:pt x="1588198" y="670636"/>
                </a:lnTo>
                <a:lnTo>
                  <a:pt x="1551940" y="647585"/>
                </a:lnTo>
                <a:lnTo>
                  <a:pt x="1510830" y="632891"/>
                </a:lnTo>
                <a:lnTo>
                  <a:pt x="1466049" y="627735"/>
                </a:lnTo>
                <a:lnTo>
                  <a:pt x="1421282" y="632891"/>
                </a:lnTo>
                <a:lnTo>
                  <a:pt x="1380172" y="647585"/>
                </a:lnTo>
                <a:lnTo>
                  <a:pt x="1343914" y="670636"/>
                </a:lnTo>
                <a:lnTo>
                  <a:pt x="1313675" y="700862"/>
                </a:lnTo>
                <a:lnTo>
                  <a:pt x="1290624" y="737120"/>
                </a:lnTo>
                <a:lnTo>
                  <a:pt x="1275930" y="778217"/>
                </a:lnTo>
                <a:lnTo>
                  <a:pt x="1270774" y="822998"/>
                </a:lnTo>
                <a:lnTo>
                  <a:pt x="1275930" y="867765"/>
                </a:lnTo>
                <a:lnTo>
                  <a:pt x="1290624" y="908862"/>
                </a:lnTo>
                <a:lnTo>
                  <a:pt x="1313675" y="945121"/>
                </a:lnTo>
                <a:lnTo>
                  <a:pt x="1343914" y="975360"/>
                </a:lnTo>
                <a:lnTo>
                  <a:pt x="1380172" y="998410"/>
                </a:lnTo>
                <a:lnTo>
                  <a:pt x="1421282" y="1013104"/>
                </a:lnTo>
                <a:lnTo>
                  <a:pt x="1466049" y="1018260"/>
                </a:lnTo>
                <a:lnTo>
                  <a:pt x="1510830" y="1013104"/>
                </a:lnTo>
                <a:lnTo>
                  <a:pt x="1551940" y="998410"/>
                </a:lnTo>
                <a:lnTo>
                  <a:pt x="1588198" y="975360"/>
                </a:lnTo>
                <a:lnTo>
                  <a:pt x="1618437" y="945121"/>
                </a:lnTo>
                <a:lnTo>
                  <a:pt x="1641487" y="908862"/>
                </a:lnTo>
                <a:lnTo>
                  <a:pt x="1656181" y="867765"/>
                </a:lnTo>
                <a:lnTo>
                  <a:pt x="1661337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3404758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63" y="0"/>
                </a:moveTo>
                <a:lnTo>
                  <a:pt x="385584" y="2543"/>
                </a:lnTo>
                <a:lnTo>
                  <a:pt x="339958" y="9996"/>
                </a:lnTo>
                <a:lnTo>
                  <a:pt x="296051" y="22092"/>
                </a:lnTo>
                <a:lnTo>
                  <a:pt x="254127" y="38567"/>
                </a:lnTo>
                <a:lnTo>
                  <a:pt x="214455" y="59152"/>
                </a:lnTo>
                <a:lnTo>
                  <a:pt x="177298" y="83584"/>
                </a:lnTo>
                <a:lnTo>
                  <a:pt x="142924" y="111595"/>
                </a:lnTo>
                <a:lnTo>
                  <a:pt x="111598" y="142920"/>
                </a:lnTo>
                <a:lnTo>
                  <a:pt x="83585" y="177293"/>
                </a:lnTo>
                <a:lnTo>
                  <a:pt x="59153" y="214447"/>
                </a:lnTo>
                <a:lnTo>
                  <a:pt x="38567" y="254117"/>
                </a:lnTo>
                <a:lnTo>
                  <a:pt x="22093" y="296038"/>
                </a:lnTo>
                <a:lnTo>
                  <a:pt x="9996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6" y="525329"/>
                </a:lnTo>
                <a:lnTo>
                  <a:pt x="22093" y="569232"/>
                </a:lnTo>
                <a:lnTo>
                  <a:pt x="38567" y="611150"/>
                </a:lnTo>
                <a:lnTo>
                  <a:pt x="59153" y="650819"/>
                </a:lnTo>
                <a:lnTo>
                  <a:pt x="83585" y="687973"/>
                </a:lnTo>
                <a:lnTo>
                  <a:pt x="111598" y="722345"/>
                </a:lnTo>
                <a:lnTo>
                  <a:pt x="142924" y="753669"/>
                </a:lnTo>
                <a:lnTo>
                  <a:pt x="177298" y="781680"/>
                </a:lnTo>
                <a:lnTo>
                  <a:pt x="214455" y="806111"/>
                </a:lnTo>
                <a:lnTo>
                  <a:pt x="254127" y="826696"/>
                </a:lnTo>
                <a:lnTo>
                  <a:pt x="296051" y="843170"/>
                </a:lnTo>
                <a:lnTo>
                  <a:pt x="339958" y="855267"/>
                </a:lnTo>
                <a:lnTo>
                  <a:pt x="385584" y="862720"/>
                </a:lnTo>
                <a:lnTo>
                  <a:pt x="432663" y="865263"/>
                </a:lnTo>
                <a:lnTo>
                  <a:pt x="476070" y="863077"/>
                </a:lnTo>
                <a:lnTo>
                  <a:pt x="518817" y="856537"/>
                </a:lnTo>
                <a:lnTo>
                  <a:pt x="560768" y="845670"/>
                </a:lnTo>
                <a:lnTo>
                  <a:pt x="601789" y="830503"/>
                </a:lnTo>
                <a:lnTo>
                  <a:pt x="604951" y="800011"/>
                </a:lnTo>
                <a:lnTo>
                  <a:pt x="602054" y="768478"/>
                </a:lnTo>
                <a:lnTo>
                  <a:pt x="593518" y="738482"/>
                </a:lnTo>
                <a:lnTo>
                  <a:pt x="579577" y="710567"/>
                </a:lnTo>
                <a:lnTo>
                  <a:pt x="560463" y="685279"/>
                </a:lnTo>
                <a:lnTo>
                  <a:pt x="529986" y="698560"/>
                </a:lnTo>
                <a:lnTo>
                  <a:pt x="498297" y="708164"/>
                </a:lnTo>
                <a:lnTo>
                  <a:pt x="465741" y="713997"/>
                </a:lnTo>
                <a:lnTo>
                  <a:pt x="432663" y="715962"/>
                </a:lnTo>
                <a:lnTo>
                  <a:pt x="386761" y="712247"/>
                </a:lnTo>
                <a:lnTo>
                  <a:pt x="343194" y="701492"/>
                </a:lnTo>
                <a:lnTo>
                  <a:pt x="302551" y="684288"/>
                </a:lnTo>
                <a:lnTo>
                  <a:pt x="265420" y="661220"/>
                </a:lnTo>
                <a:lnTo>
                  <a:pt x="232389" y="632879"/>
                </a:lnTo>
                <a:lnTo>
                  <a:pt x="204045" y="599851"/>
                </a:lnTo>
                <a:lnTo>
                  <a:pt x="180976" y="562724"/>
                </a:lnTo>
                <a:lnTo>
                  <a:pt x="163771" y="522088"/>
                </a:lnTo>
                <a:lnTo>
                  <a:pt x="153016" y="478530"/>
                </a:lnTo>
                <a:lnTo>
                  <a:pt x="149301" y="432638"/>
                </a:lnTo>
                <a:lnTo>
                  <a:pt x="153016" y="386743"/>
                </a:lnTo>
                <a:lnTo>
                  <a:pt x="163771" y="343182"/>
                </a:lnTo>
                <a:lnTo>
                  <a:pt x="180976" y="302545"/>
                </a:lnTo>
                <a:lnTo>
                  <a:pt x="204045" y="265419"/>
                </a:lnTo>
                <a:lnTo>
                  <a:pt x="232389" y="232392"/>
                </a:lnTo>
                <a:lnTo>
                  <a:pt x="265420" y="204051"/>
                </a:lnTo>
                <a:lnTo>
                  <a:pt x="302551" y="180985"/>
                </a:lnTo>
                <a:lnTo>
                  <a:pt x="343194" y="163782"/>
                </a:lnTo>
                <a:lnTo>
                  <a:pt x="386761" y="153028"/>
                </a:lnTo>
                <a:lnTo>
                  <a:pt x="432663" y="149313"/>
                </a:lnTo>
                <a:lnTo>
                  <a:pt x="481077" y="153451"/>
                </a:lnTo>
                <a:lnTo>
                  <a:pt x="526849" y="165401"/>
                </a:lnTo>
                <a:lnTo>
                  <a:pt x="569285" y="184472"/>
                </a:lnTo>
                <a:lnTo>
                  <a:pt x="607695" y="209971"/>
                </a:lnTo>
                <a:lnTo>
                  <a:pt x="641384" y="241206"/>
                </a:lnTo>
                <a:lnTo>
                  <a:pt x="669662" y="277486"/>
                </a:lnTo>
                <a:lnTo>
                  <a:pt x="691835" y="318116"/>
                </a:lnTo>
                <a:lnTo>
                  <a:pt x="707211" y="362406"/>
                </a:lnTo>
                <a:lnTo>
                  <a:pt x="715098" y="409663"/>
                </a:lnTo>
                <a:lnTo>
                  <a:pt x="864742" y="409663"/>
                </a:lnTo>
                <a:lnTo>
                  <a:pt x="859518" y="361578"/>
                </a:lnTo>
                <a:lnTo>
                  <a:pt x="849162" y="315204"/>
                </a:lnTo>
                <a:lnTo>
                  <a:pt x="833973" y="270836"/>
                </a:lnTo>
                <a:lnTo>
                  <a:pt x="814247" y="228771"/>
                </a:lnTo>
                <a:lnTo>
                  <a:pt x="790279" y="189305"/>
                </a:lnTo>
                <a:lnTo>
                  <a:pt x="762368" y="152736"/>
                </a:lnTo>
                <a:lnTo>
                  <a:pt x="730808" y="119359"/>
                </a:lnTo>
                <a:lnTo>
                  <a:pt x="695898" y="89470"/>
                </a:lnTo>
                <a:lnTo>
                  <a:pt x="657932" y="63367"/>
                </a:lnTo>
                <a:lnTo>
                  <a:pt x="617209" y="41345"/>
                </a:lnTo>
                <a:lnTo>
                  <a:pt x="574024" y="23701"/>
                </a:lnTo>
                <a:lnTo>
                  <a:pt x="528673" y="10731"/>
                </a:lnTo>
                <a:lnTo>
                  <a:pt x="481454" y="2732"/>
                </a:lnTo>
                <a:lnTo>
                  <a:pt x="4326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3381756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13" y="455612"/>
                </a:moveTo>
                <a:lnTo>
                  <a:pt x="908989" y="409651"/>
                </a:lnTo>
                <a:lnTo>
                  <a:pt x="902055" y="363791"/>
                </a:lnTo>
                <a:lnTo>
                  <a:pt x="890828" y="320128"/>
                </a:lnTo>
                <a:lnTo>
                  <a:pt x="875512" y="278269"/>
                </a:lnTo>
                <a:lnTo>
                  <a:pt x="862812" y="251917"/>
                </a:lnTo>
                <a:lnTo>
                  <a:pt x="862812" y="409651"/>
                </a:lnTo>
                <a:lnTo>
                  <a:pt x="758558" y="409651"/>
                </a:lnTo>
                <a:lnTo>
                  <a:pt x="747356" y="361962"/>
                </a:lnTo>
                <a:lnTo>
                  <a:pt x="729094" y="317588"/>
                </a:lnTo>
                <a:lnTo>
                  <a:pt x="704240" y="276783"/>
                </a:lnTo>
                <a:lnTo>
                  <a:pt x="673569" y="240525"/>
                </a:lnTo>
                <a:lnTo>
                  <a:pt x="637730" y="209423"/>
                </a:lnTo>
                <a:lnTo>
                  <a:pt x="597382" y="184099"/>
                </a:lnTo>
                <a:lnTo>
                  <a:pt x="553148" y="165201"/>
                </a:lnTo>
                <a:lnTo>
                  <a:pt x="505688" y="153390"/>
                </a:lnTo>
                <a:lnTo>
                  <a:pt x="455663" y="149301"/>
                </a:lnTo>
                <a:lnTo>
                  <a:pt x="405218" y="153390"/>
                </a:lnTo>
                <a:lnTo>
                  <a:pt x="405777" y="153390"/>
                </a:lnTo>
                <a:lnTo>
                  <a:pt x="358952" y="164947"/>
                </a:lnTo>
                <a:lnTo>
                  <a:pt x="315010" y="183540"/>
                </a:lnTo>
                <a:lnTo>
                  <a:pt x="274866" y="208483"/>
                </a:lnTo>
                <a:lnTo>
                  <a:pt x="239166" y="239128"/>
                </a:lnTo>
                <a:lnTo>
                  <a:pt x="208521" y="274828"/>
                </a:lnTo>
                <a:lnTo>
                  <a:pt x="183578" y="314972"/>
                </a:lnTo>
                <a:lnTo>
                  <a:pt x="164985" y="358902"/>
                </a:lnTo>
                <a:lnTo>
                  <a:pt x="153352" y="405993"/>
                </a:lnTo>
                <a:lnTo>
                  <a:pt x="149339" y="455612"/>
                </a:lnTo>
                <a:lnTo>
                  <a:pt x="153352" y="505231"/>
                </a:lnTo>
                <a:lnTo>
                  <a:pt x="164985" y="552323"/>
                </a:lnTo>
                <a:lnTo>
                  <a:pt x="183578" y="596265"/>
                </a:lnTo>
                <a:lnTo>
                  <a:pt x="208521" y="636397"/>
                </a:lnTo>
                <a:lnTo>
                  <a:pt x="239166" y="672096"/>
                </a:lnTo>
                <a:lnTo>
                  <a:pt x="274866" y="702741"/>
                </a:lnTo>
                <a:lnTo>
                  <a:pt x="315010" y="727671"/>
                </a:lnTo>
                <a:lnTo>
                  <a:pt x="358952" y="746277"/>
                </a:lnTo>
                <a:lnTo>
                  <a:pt x="406044" y="757897"/>
                </a:lnTo>
                <a:lnTo>
                  <a:pt x="455663" y="761911"/>
                </a:lnTo>
                <a:lnTo>
                  <a:pt x="486841" y="760298"/>
                </a:lnTo>
                <a:lnTo>
                  <a:pt x="517613" y="755510"/>
                </a:lnTo>
                <a:lnTo>
                  <a:pt x="547738" y="747610"/>
                </a:lnTo>
                <a:lnTo>
                  <a:pt x="576973" y="736663"/>
                </a:lnTo>
                <a:lnTo>
                  <a:pt x="589038" y="756335"/>
                </a:lnTo>
                <a:lnTo>
                  <a:pt x="597814" y="777468"/>
                </a:lnTo>
                <a:lnTo>
                  <a:pt x="603173" y="799782"/>
                </a:lnTo>
                <a:lnTo>
                  <a:pt x="604989" y="822985"/>
                </a:lnTo>
                <a:lnTo>
                  <a:pt x="604989" y="827557"/>
                </a:lnTo>
                <a:lnTo>
                  <a:pt x="567994" y="849401"/>
                </a:lnTo>
                <a:lnTo>
                  <a:pt x="493661" y="863498"/>
                </a:lnTo>
                <a:lnTo>
                  <a:pt x="455663" y="865263"/>
                </a:lnTo>
                <a:lnTo>
                  <a:pt x="407949" y="862507"/>
                </a:lnTo>
                <a:lnTo>
                  <a:pt x="361835" y="854430"/>
                </a:lnTo>
                <a:lnTo>
                  <a:pt x="317639" y="841349"/>
                </a:lnTo>
                <a:lnTo>
                  <a:pt x="275653" y="823569"/>
                </a:lnTo>
                <a:lnTo>
                  <a:pt x="236194" y="801395"/>
                </a:lnTo>
                <a:lnTo>
                  <a:pt x="199567" y="775157"/>
                </a:lnTo>
                <a:lnTo>
                  <a:pt x="166103" y="745147"/>
                </a:lnTo>
                <a:lnTo>
                  <a:pt x="136169" y="711771"/>
                </a:lnTo>
                <a:lnTo>
                  <a:pt x="109842" y="675068"/>
                </a:lnTo>
                <a:lnTo>
                  <a:pt x="87668" y="635609"/>
                </a:lnTo>
                <a:lnTo>
                  <a:pt x="69888" y="593636"/>
                </a:lnTo>
                <a:lnTo>
                  <a:pt x="56807" y="549427"/>
                </a:lnTo>
                <a:lnTo>
                  <a:pt x="48729" y="503326"/>
                </a:lnTo>
                <a:lnTo>
                  <a:pt x="45961" y="455612"/>
                </a:lnTo>
                <a:lnTo>
                  <a:pt x="48628" y="409651"/>
                </a:lnTo>
                <a:lnTo>
                  <a:pt x="56769" y="361962"/>
                </a:lnTo>
                <a:lnTo>
                  <a:pt x="69888" y="317588"/>
                </a:lnTo>
                <a:lnTo>
                  <a:pt x="87668" y="275615"/>
                </a:lnTo>
                <a:lnTo>
                  <a:pt x="109842" y="236156"/>
                </a:lnTo>
                <a:lnTo>
                  <a:pt x="136080" y="199542"/>
                </a:lnTo>
                <a:lnTo>
                  <a:pt x="166103" y="166077"/>
                </a:lnTo>
                <a:lnTo>
                  <a:pt x="199567" y="136067"/>
                </a:lnTo>
                <a:lnTo>
                  <a:pt x="236194" y="109816"/>
                </a:lnTo>
                <a:lnTo>
                  <a:pt x="275653" y="87655"/>
                </a:lnTo>
                <a:lnTo>
                  <a:pt x="317639" y="69875"/>
                </a:lnTo>
                <a:lnTo>
                  <a:pt x="361632" y="56857"/>
                </a:lnTo>
                <a:lnTo>
                  <a:pt x="361492" y="56857"/>
                </a:lnTo>
                <a:lnTo>
                  <a:pt x="407860" y="48729"/>
                </a:lnTo>
                <a:lnTo>
                  <a:pt x="455663" y="45948"/>
                </a:lnTo>
                <a:lnTo>
                  <a:pt x="503516" y="48729"/>
                </a:lnTo>
                <a:lnTo>
                  <a:pt x="549757" y="56857"/>
                </a:lnTo>
                <a:lnTo>
                  <a:pt x="594067" y="70002"/>
                </a:lnTo>
                <a:lnTo>
                  <a:pt x="636155" y="87884"/>
                </a:lnTo>
                <a:lnTo>
                  <a:pt x="675690" y="110172"/>
                </a:lnTo>
                <a:lnTo>
                  <a:pt x="712368" y="136550"/>
                </a:lnTo>
                <a:lnTo>
                  <a:pt x="745871" y="166712"/>
                </a:lnTo>
                <a:lnTo>
                  <a:pt x="775893" y="200355"/>
                </a:lnTo>
                <a:lnTo>
                  <a:pt x="802119" y="237147"/>
                </a:lnTo>
                <a:lnTo>
                  <a:pt x="824242" y="276783"/>
                </a:lnTo>
                <a:lnTo>
                  <a:pt x="841933" y="318960"/>
                </a:lnTo>
                <a:lnTo>
                  <a:pt x="854900" y="363347"/>
                </a:lnTo>
                <a:lnTo>
                  <a:pt x="862672" y="408813"/>
                </a:lnTo>
                <a:lnTo>
                  <a:pt x="862711" y="409028"/>
                </a:lnTo>
                <a:lnTo>
                  <a:pt x="862812" y="409651"/>
                </a:lnTo>
                <a:lnTo>
                  <a:pt x="862812" y="251917"/>
                </a:lnTo>
                <a:lnTo>
                  <a:pt x="833501" y="200875"/>
                </a:lnTo>
                <a:lnTo>
                  <a:pt x="807262" y="165811"/>
                </a:lnTo>
                <a:lnTo>
                  <a:pt x="777862" y="133451"/>
                </a:lnTo>
                <a:lnTo>
                  <a:pt x="745502" y="104038"/>
                </a:lnTo>
                <a:lnTo>
                  <a:pt x="710425" y="77812"/>
                </a:lnTo>
                <a:lnTo>
                  <a:pt x="672858" y="54991"/>
                </a:lnTo>
                <a:lnTo>
                  <a:pt x="633031" y="35814"/>
                </a:lnTo>
                <a:lnTo>
                  <a:pt x="591159" y="20485"/>
                </a:lnTo>
                <a:lnTo>
                  <a:pt x="547497" y="9258"/>
                </a:lnTo>
                <a:lnTo>
                  <a:pt x="502259" y="2362"/>
                </a:lnTo>
                <a:lnTo>
                  <a:pt x="455663" y="0"/>
                </a:lnTo>
                <a:lnTo>
                  <a:pt x="409079" y="2362"/>
                </a:lnTo>
                <a:lnTo>
                  <a:pt x="363829" y="9258"/>
                </a:lnTo>
                <a:lnTo>
                  <a:pt x="320167" y="20485"/>
                </a:lnTo>
                <a:lnTo>
                  <a:pt x="278307" y="35814"/>
                </a:lnTo>
                <a:lnTo>
                  <a:pt x="238467" y="54991"/>
                </a:lnTo>
                <a:lnTo>
                  <a:pt x="200901" y="77812"/>
                </a:lnTo>
                <a:lnTo>
                  <a:pt x="165823" y="104038"/>
                </a:lnTo>
                <a:lnTo>
                  <a:pt x="133464" y="133451"/>
                </a:lnTo>
                <a:lnTo>
                  <a:pt x="104051" y="165811"/>
                </a:lnTo>
                <a:lnTo>
                  <a:pt x="77825" y="200875"/>
                </a:lnTo>
                <a:lnTo>
                  <a:pt x="55003" y="238442"/>
                </a:lnTo>
                <a:lnTo>
                  <a:pt x="35814" y="278269"/>
                </a:lnTo>
                <a:lnTo>
                  <a:pt x="20485" y="320128"/>
                </a:lnTo>
                <a:lnTo>
                  <a:pt x="9372" y="363347"/>
                </a:lnTo>
                <a:lnTo>
                  <a:pt x="9258" y="363791"/>
                </a:lnTo>
                <a:lnTo>
                  <a:pt x="2387" y="408813"/>
                </a:lnTo>
                <a:lnTo>
                  <a:pt x="2324" y="409651"/>
                </a:lnTo>
                <a:lnTo>
                  <a:pt x="0" y="455612"/>
                </a:lnTo>
                <a:lnTo>
                  <a:pt x="2349" y="502196"/>
                </a:lnTo>
                <a:lnTo>
                  <a:pt x="9258" y="547433"/>
                </a:lnTo>
                <a:lnTo>
                  <a:pt x="20485" y="591096"/>
                </a:lnTo>
                <a:lnTo>
                  <a:pt x="35814" y="632955"/>
                </a:lnTo>
                <a:lnTo>
                  <a:pt x="55003" y="672782"/>
                </a:lnTo>
                <a:lnTo>
                  <a:pt x="77825" y="710349"/>
                </a:lnTo>
                <a:lnTo>
                  <a:pt x="104051" y="745426"/>
                </a:lnTo>
                <a:lnTo>
                  <a:pt x="133464" y="777786"/>
                </a:lnTo>
                <a:lnTo>
                  <a:pt x="165823" y="807186"/>
                </a:lnTo>
                <a:lnTo>
                  <a:pt x="200901" y="833412"/>
                </a:lnTo>
                <a:lnTo>
                  <a:pt x="238467" y="856234"/>
                </a:lnTo>
                <a:lnTo>
                  <a:pt x="278307" y="875423"/>
                </a:lnTo>
                <a:lnTo>
                  <a:pt x="320167" y="890739"/>
                </a:lnTo>
                <a:lnTo>
                  <a:pt x="363829" y="901966"/>
                </a:lnTo>
                <a:lnTo>
                  <a:pt x="409079" y="908875"/>
                </a:lnTo>
                <a:lnTo>
                  <a:pt x="455663" y="911225"/>
                </a:lnTo>
                <a:lnTo>
                  <a:pt x="505574" y="908456"/>
                </a:lnTo>
                <a:lnTo>
                  <a:pt x="553872" y="900404"/>
                </a:lnTo>
                <a:lnTo>
                  <a:pt x="600316" y="887399"/>
                </a:lnTo>
                <a:lnTo>
                  <a:pt x="644664" y="869810"/>
                </a:lnTo>
                <a:lnTo>
                  <a:pt x="650925" y="823569"/>
                </a:lnTo>
                <a:lnTo>
                  <a:pt x="650951" y="822985"/>
                </a:lnTo>
                <a:lnTo>
                  <a:pt x="646493" y="781672"/>
                </a:lnTo>
                <a:lnTo>
                  <a:pt x="633780" y="743483"/>
                </a:lnTo>
                <a:lnTo>
                  <a:pt x="613803" y="709244"/>
                </a:lnTo>
                <a:lnTo>
                  <a:pt x="587552" y="679805"/>
                </a:lnTo>
                <a:lnTo>
                  <a:pt x="557390" y="695083"/>
                </a:lnTo>
                <a:lnTo>
                  <a:pt x="525170" y="706450"/>
                </a:lnTo>
                <a:lnTo>
                  <a:pt x="491159" y="713524"/>
                </a:lnTo>
                <a:lnTo>
                  <a:pt x="455663" y="715962"/>
                </a:lnTo>
                <a:lnTo>
                  <a:pt x="408863" y="711771"/>
                </a:lnTo>
                <a:lnTo>
                  <a:pt x="364807" y="699681"/>
                </a:lnTo>
                <a:lnTo>
                  <a:pt x="324256" y="680415"/>
                </a:lnTo>
                <a:lnTo>
                  <a:pt x="287909" y="654735"/>
                </a:lnTo>
                <a:lnTo>
                  <a:pt x="256540" y="623354"/>
                </a:lnTo>
                <a:lnTo>
                  <a:pt x="230847" y="587019"/>
                </a:lnTo>
                <a:lnTo>
                  <a:pt x="211594" y="546455"/>
                </a:lnTo>
                <a:lnTo>
                  <a:pt x="199491" y="502412"/>
                </a:lnTo>
                <a:lnTo>
                  <a:pt x="195300" y="455612"/>
                </a:lnTo>
                <a:lnTo>
                  <a:pt x="199428" y="409651"/>
                </a:lnTo>
                <a:lnTo>
                  <a:pt x="199491" y="408813"/>
                </a:lnTo>
                <a:lnTo>
                  <a:pt x="211594" y="364769"/>
                </a:lnTo>
                <a:lnTo>
                  <a:pt x="230847" y="324205"/>
                </a:lnTo>
                <a:lnTo>
                  <a:pt x="256540" y="287870"/>
                </a:lnTo>
                <a:lnTo>
                  <a:pt x="287909" y="256501"/>
                </a:lnTo>
                <a:lnTo>
                  <a:pt x="324256" y="230809"/>
                </a:lnTo>
                <a:lnTo>
                  <a:pt x="364807" y="211556"/>
                </a:lnTo>
                <a:lnTo>
                  <a:pt x="408571" y="199542"/>
                </a:lnTo>
                <a:lnTo>
                  <a:pt x="407962" y="199542"/>
                </a:lnTo>
                <a:lnTo>
                  <a:pt x="455663" y="195262"/>
                </a:lnTo>
                <a:lnTo>
                  <a:pt x="503377" y="199542"/>
                </a:lnTo>
                <a:lnTo>
                  <a:pt x="502767" y="199542"/>
                </a:lnTo>
                <a:lnTo>
                  <a:pt x="546519" y="211556"/>
                </a:lnTo>
                <a:lnTo>
                  <a:pt x="587082" y="230809"/>
                </a:lnTo>
                <a:lnTo>
                  <a:pt x="623430" y="256501"/>
                </a:lnTo>
                <a:lnTo>
                  <a:pt x="654812" y="287870"/>
                </a:lnTo>
                <a:lnTo>
                  <a:pt x="680491" y="324205"/>
                </a:lnTo>
                <a:lnTo>
                  <a:pt x="699757" y="364769"/>
                </a:lnTo>
                <a:lnTo>
                  <a:pt x="711847" y="408813"/>
                </a:lnTo>
                <a:lnTo>
                  <a:pt x="716038" y="455612"/>
                </a:lnTo>
                <a:lnTo>
                  <a:pt x="911313" y="455612"/>
                </a:lnTo>
                <a:close/>
              </a:path>
              <a:path w="1661795" h="1018540">
                <a:moveTo>
                  <a:pt x="1661363" y="822998"/>
                </a:moveTo>
                <a:lnTo>
                  <a:pt x="1656207" y="778217"/>
                </a:lnTo>
                <a:lnTo>
                  <a:pt x="1641513" y="737120"/>
                </a:lnTo>
                <a:lnTo>
                  <a:pt x="1618449" y="700862"/>
                </a:lnTo>
                <a:lnTo>
                  <a:pt x="1588211" y="670636"/>
                </a:lnTo>
                <a:lnTo>
                  <a:pt x="1551952" y="647585"/>
                </a:lnTo>
                <a:lnTo>
                  <a:pt x="1510842" y="632891"/>
                </a:lnTo>
                <a:lnTo>
                  <a:pt x="1466075" y="627735"/>
                </a:lnTo>
                <a:lnTo>
                  <a:pt x="1421295" y="632891"/>
                </a:lnTo>
                <a:lnTo>
                  <a:pt x="1380197" y="647585"/>
                </a:lnTo>
                <a:lnTo>
                  <a:pt x="1343939" y="670636"/>
                </a:lnTo>
                <a:lnTo>
                  <a:pt x="1313700" y="700862"/>
                </a:lnTo>
                <a:lnTo>
                  <a:pt x="1290650" y="737120"/>
                </a:lnTo>
                <a:lnTo>
                  <a:pt x="1275956" y="778217"/>
                </a:lnTo>
                <a:lnTo>
                  <a:pt x="1270800" y="822998"/>
                </a:lnTo>
                <a:lnTo>
                  <a:pt x="1275956" y="867765"/>
                </a:lnTo>
                <a:lnTo>
                  <a:pt x="1290650" y="908862"/>
                </a:lnTo>
                <a:lnTo>
                  <a:pt x="1313700" y="945121"/>
                </a:lnTo>
                <a:lnTo>
                  <a:pt x="1343939" y="975360"/>
                </a:lnTo>
                <a:lnTo>
                  <a:pt x="1380197" y="998410"/>
                </a:lnTo>
                <a:lnTo>
                  <a:pt x="1421295" y="1013104"/>
                </a:lnTo>
                <a:lnTo>
                  <a:pt x="1466075" y="1018260"/>
                </a:lnTo>
                <a:lnTo>
                  <a:pt x="1510842" y="1013104"/>
                </a:lnTo>
                <a:lnTo>
                  <a:pt x="1551952" y="998410"/>
                </a:lnTo>
                <a:lnTo>
                  <a:pt x="1588211" y="975360"/>
                </a:lnTo>
                <a:lnTo>
                  <a:pt x="1618449" y="945121"/>
                </a:lnTo>
                <a:lnTo>
                  <a:pt x="1641513" y="908862"/>
                </a:lnTo>
                <a:lnTo>
                  <a:pt x="1656207" y="867765"/>
                </a:lnTo>
                <a:lnTo>
                  <a:pt x="1661363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4415171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50" y="0"/>
                </a:moveTo>
                <a:lnTo>
                  <a:pt x="385574" y="2543"/>
                </a:lnTo>
                <a:lnTo>
                  <a:pt x="339950" y="9996"/>
                </a:lnTo>
                <a:lnTo>
                  <a:pt x="296044" y="22092"/>
                </a:lnTo>
                <a:lnTo>
                  <a:pt x="254122" y="38567"/>
                </a:lnTo>
                <a:lnTo>
                  <a:pt x="214451" y="59152"/>
                </a:lnTo>
                <a:lnTo>
                  <a:pt x="177295" y="83584"/>
                </a:lnTo>
                <a:lnTo>
                  <a:pt x="142922" y="111595"/>
                </a:lnTo>
                <a:lnTo>
                  <a:pt x="111596" y="142920"/>
                </a:lnTo>
                <a:lnTo>
                  <a:pt x="83585" y="177293"/>
                </a:lnTo>
                <a:lnTo>
                  <a:pt x="59153" y="214447"/>
                </a:lnTo>
                <a:lnTo>
                  <a:pt x="38567" y="254117"/>
                </a:lnTo>
                <a:lnTo>
                  <a:pt x="22093" y="296038"/>
                </a:lnTo>
                <a:lnTo>
                  <a:pt x="9996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6" y="525329"/>
                </a:lnTo>
                <a:lnTo>
                  <a:pt x="22093" y="569232"/>
                </a:lnTo>
                <a:lnTo>
                  <a:pt x="38567" y="611150"/>
                </a:lnTo>
                <a:lnTo>
                  <a:pt x="59153" y="650819"/>
                </a:lnTo>
                <a:lnTo>
                  <a:pt x="83585" y="687973"/>
                </a:lnTo>
                <a:lnTo>
                  <a:pt x="111596" y="722345"/>
                </a:lnTo>
                <a:lnTo>
                  <a:pt x="142922" y="753669"/>
                </a:lnTo>
                <a:lnTo>
                  <a:pt x="177295" y="781680"/>
                </a:lnTo>
                <a:lnTo>
                  <a:pt x="214451" y="806111"/>
                </a:lnTo>
                <a:lnTo>
                  <a:pt x="254122" y="826696"/>
                </a:lnTo>
                <a:lnTo>
                  <a:pt x="296044" y="843170"/>
                </a:lnTo>
                <a:lnTo>
                  <a:pt x="339950" y="855267"/>
                </a:lnTo>
                <a:lnTo>
                  <a:pt x="385574" y="862720"/>
                </a:lnTo>
                <a:lnTo>
                  <a:pt x="432650" y="865263"/>
                </a:lnTo>
                <a:lnTo>
                  <a:pt x="476057" y="863077"/>
                </a:lnTo>
                <a:lnTo>
                  <a:pt x="518804" y="856537"/>
                </a:lnTo>
                <a:lnTo>
                  <a:pt x="560756" y="845670"/>
                </a:lnTo>
                <a:lnTo>
                  <a:pt x="601776" y="830503"/>
                </a:lnTo>
                <a:lnTo>
                  <a:pt x="604951" y="800011"/>
                </a:lnTo>
                <a:lnTo>
                  <a:pt x="602052" y="768478"/>
                </a:lnTo>
                <a:lnTo>
                  <a:pt x="593512" y="738482"/>
                </a:lnTo>
                <a:lnTo>
                  <a:pt x="579566" y="710567"/>
                </a:lnTo>
                <a:lnTo>
                  <a:pt x="560451" y="685279"/>
                </a:lnTo>
                <a:lnTo>
                  <a:pt x="529975" y="698560"/>
                </a:lnTo>
                <a:lnTo>
                  <a:pt x="498289" y="708164"/>
                </a:lnTo>
                <a:lnTo>
                  <a:pt x="465733" y="713997"/>
                </a:lnTo>
                <a:lnTo>
                  <a:pt x="432650" y="715962"/>
                </a:lnTo>
                <a:lnTo>
                  <a:pt x="386748" y="712247"/>
                </a:lnTo>
                <a:lnTo>
                  <a:pt x="343183" y="701492"/>
                </a:lnTo>
                <a:lnTo>
                  <a:pt x="302541" y="684288"/>
                </a:lnTo>
                <a:lnTo>
                  <a:pt x="265412" y="661220"/>
                </a:lnTo>
                <a:lnTo>
                  <a:pt x="232383" y="632879"/>
                </a:lnTo>
                <a:lnTo>
                  <a:pt x="204040" y="599851"/>
                </a:lnTo>
                <a:lnTo>
                  <a:pt x="180973" y="562724"/>
                </a:lnTo>
                <a:lnTo>
                  <a:pt x="163769" y="522088"/>
                </a:lnTo>
                <a:lnTo>
                  <a:pt x="153016" y="478530"/>
                </a:lnTo>
                <a:lnTo>
                  <a:pt x="149301" y="432638"/>
                </a:lnTo>
                <a:lnTo>
                  <a:pt x="153016" y="386743"/>
                </a:lnTo>
                <a:lnTo>
                  <a:pt x="163769" y="343182"/>
                </a:lnTo>
                <a:lnTo>
                  <a:pt x="180973" y="302545"/>
                </a:lnTo>
                <a:lnTo>
                  <a:pt x="204040" y="265419"/>
                </a:lnTo>
                <a:lnTo>
                  <a:pt x="232383" y="232392"/>
                </a:lnTo>
                <a:lnTo>
                  <a:pt x="265412" y="204051"/>
                </a:lnTo>
                <a:lnTo>
                  <a:pt x="302541" y="180985"/>
                </a:lnTo>
                <a:lnTo>
                  <a:pt x="343183" y="163782"/>
                </a:lnTo>
                <a:lnTo>
                  <a:pt x="386748" y="153028"/>
                </a:lnTo>
                <a:lnTo>
                  <a:pt x="432650" y="149313"/>
                </a:lnTo>
                <a:lnTo>
                  <a:pt x="481065" y="153451"/>
                </a:lnTo>
                <a:lnTo>
                  <a:pt x="526836" y="165401"/>
                </a:lnTo>
                <a:lnTo>
                  <a:pt x="569273" y="184472"/>
                </a:lnTo>
                <a:lnTo>
                  <a:pt x="607682" y="209971"/>
                </a:lnTo>
                <a:lnTo>
                  <a:pt x="641372" y="241206"/>
                </a:lnTo>
                <a:lnTo>
                  <a:pt x="669649" y="277486"/>
                </a:lnTo>
                <a:lnTo>
                  <a:pt x="691822" y="318116"/>
                </a:lnTo>
                <a:lnTo>
                  <a:pt x="707199" y="362406"/>
                </a:lnTo>
                <a:lnTo>
                  <a:pt x="715086" y="409663"/>
                </a:lnTo>
                <a:lnTo>
                  <a:pt x="864743" y="409663"/>
                </a:lnTo>
                <a:lnTo>
                  <a:pt x="859518" y="361578"/>
                </a:lnTo>
                <a:lnTo>
                  <a:pt x="849162" y="315204"/>
                </a:lnTo>
                <a:lnTo>
                  <a:pt x="833973" y="270836"/>
                </a:lnTo>
                <a:lnTo>
                  <a:pt x="814246" y="228771"/>
                </a:lnTo>
                <a:lnTo>
                  <a:pt x="790279" y="189305"/>
                </a:lnTo>
                <a:lnTo>
                  <a:pt x="762367" y="152736"/>
                </a:lnTo>
                <a:lnTo>
                  <a:pt x="730807" y="119359"/>
                </a:lnTo>
                <a:lnTo>
                  <a:pt x="695895" y="89470"/>
                </a:lnTo>
                <a:lnTo>
                  <a:pt x="657929" y="63367"/>
                </a:lnTo>
                <a:lnTo>
                  <a:pt x="617204" y="41345"/>
                </a:lnTo>
                <a:lnTo>
                  <a:pt x="574017" y="23701"/>
                </a:lnTo>
                <a:lnTo>
                  <a:pt x="528665" y="10731"/>
                </a:lnTo>
                <a:lnTo>
                  <a:pt x="481444" y="2732"/>
                </a:lnTo>
                <a:lnTo>
                  <a:pt x="432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4392168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13" y="455612"/>
                </a:moveTo>
                <a:lnTo>
                  <a:pt x="908989" y="409651"/>
                </a:lnTo>
                <a:lnTo>
                  <a:pt x="902055" y="363791"/>
                </a:lnTo>
                <a:lnTo>
                  <a:pt x="890828" y="320128"/>
                </a:lnTo>
                <a:lnTo>
                  <a:pt x="875499" y="278269"/>
                </a:lnTo>
                <a:lnTo>
                  <a:pt x="862812" y="251942"/>
                </a:lnTo>
                <a:lnTo>
                  <a:pt x="862812" y="409651"/>
                </a:lnTo>
                <a:lnTo>
                  <a:pt x="758558" y="409651"/>
                </a:lnTo>
                <a:lnTo>
                  <a:pt x="747356" y="361962"/>
                </a:lnTo>
                <a:lnTo>
                  <a:pt x="729081" y="317588"/>
                </a:lnTo>
                <a:lnTo>
                  <a:pt x="704227" y="276783"/>
                </a:lnTo>
                <a:lnTo>
                  <a:pt x="673557" y="240525"/>
                </a:lnTo>
                <a:lnTo>
                  <a:pt x="637730" y="209423"/>
                </a:lnTo>
                <a:lnTo>
                  <a:pt x="597382" y="184099"/>
                </a:lnTo>
                <a:lnTo>
                  <a:pt x="553148" y="165201"/>
                </a:lnTo>
                <a:lnTo>
                  <a:pt x="505688" y="153390"/>
                </a:lnTo>
                <a:lnTo>
                  <a:pt x="455663" y="149301"/>
                </a:lnTo>
                <a:lnTo>
                  <a:pt x="405206" y="153390"/>
                </a:lnTo>
                <a:lnTo>
                  <a:pt x="405765" y="153390"/>
                </a:lnTo>
                <a:lnTo>
                  <a:pt x="358940" y="164947"/>
                </a:lnTo>
                <a:lnTo>
                  <a:pt x="314998" y="183540"/>
                </a:lnTo>
                <a:lnTo>
                  <a:pt x="274866" y="208483"/>
                </a:lnTo>
                <a:lnTo>
                  <a:pt x="239153" y="239128"/>
                </a:lnTo>
                <a:lnTo>
                  <a:pt x="208521" y="274828"/>
                </a:lnTo>
                <a:lnTo>
                  <a:pt x="183578" y="314972"/>
                </a:lnTo>
                <a:lnTo>
                  <a:pt x="164973" y="358902"/>
                </a:lnTo>
                <a:lnTo>
                  <a:pt x="153352" y="405993"/>
                </a:lnTo>
                <a:lnTo>
                  <a:pt x="149339" y="455612"/>
                </a:lnTo>
                <a:lnTo>
                  <a:pt x="153352" y="505231"/>
                </a:lnTo>
                <a:lnTo>
                  <a:pt x="164973" y="552323"/>
                </a:lnTo>
                <a:lnTo>
                  <a:pt x="183578" y="596265"/>
                </a:lnTo>
                <a:lnTo>
                  <a:pt x="208521" y="636397"/>
                </a:lnTo>
                <a:lnTo>
                  <a:pt x="239153" y="672096"/>
                </a:lnTo>
                <a:lnTo>
                  <a:pt x="274866" y="702741"/>
                </a:lnTo>
                <a:lnTo>
                  <a:pt x="314998" y="727671"/>
                </a:lnTo>
                <a:lnTo>
                  <a:pt x="358940" y="746277"/>
                </a:lnTo>
                <a:lnTo>
                  <a:pt x="406031" y="757897"/>
                </a:lnTo>
                <a:lnTo>
                  <a:pt x="455663" y="761911"/>
                </a:lnTo>
                <a:lnTo>
                  <a:pt x="486829" y="760298"/>
                </a:lnTo>
                <a:lnTo>
                  <a:pt x="517601" y="755510"/>
                </a:lnTo>
                <a:lnTo>
                  <a:pt x="547738" y="747610"/>
                </a:lnTo>
                <a:lnTo>
                  <a:pt x="576973" y="736663"/>
                </a:lnTo>
                <a:lnTo>
                  <a:pt x="589038" y="756335"/>
                </a:lnTo>
                <a:lnTo>
                  <a:pt x="597814" y="777468"/>
                </a:lnTo>
                <a:lnTo>
                  <a:pt x="603173" y="799782"/>
                </a:lnTo>
                <a:lnTo>
                  <a:pt x="604989" y="822985"/>
                </a:lnTo>
                <a:lnTo>
                  <a:pt x="604989" y="827557"/>
                </a:lnTo>
                <a:lnTo>
                  <a:pt x="567982" y="849401"/>
                </a:lnTo>
                <a:lnTo>
                  <a:pt x="493649" y="863498"/>
                </a:lnTo>
                <a:lnTo>
                  <a:pt x="455663" y="865263"/>
                </a:lnTo>
                <a:lnTo>
                  <a:pt x="407949" y="862507"/>
                </a:lnTo>
                <a:lnTo>
                  <a:pt x="361835" y="854430"/>
                </a:lnTo>
                <a:lnTo>
                  <a:pt x="317627" y="841349"/>
                </a:lnTo>
                <a:lnTo>
                  <a:pt x="275640" y="823569"/>
                </a:lnTo>
                <a:lnTo>
                  <a:pt x="236181" y="801395"/>
                </a:lnTo>
                <a:lnTo>
                  <a:pt x="199567" y="775157"/>
                </a:lnTo>
                <a:lnTo>
                  <a:pt x="166090" y="745147"/>
                </a:lnTo>
                <a:lnTo>
                  <a:pt x="136156" y="711771"/>
                </a:lnTo>
                <a:lnTo>
                  <a:pt x="109829" y="675068"/>
                </a:lnTo>
                <a:lnTo>
                  <a:pt x="87668" y="635609"/>
                </a:lnTo>
                <a:lnTo>
                  <a:pt x="69888" y="593636"/>
                </a:lnTo>
                <a:lnTo>
                  <a:pt x="56794" y="549427"/>
                </a:lnTo>
                <a:lnTo>
                  <a:pt x="48717" y="503326"/>
                </a:lnTo>
                <a:lnTo>
                  <a:pt x="45961" y="455612"/>
                </a:lnTo>
                <a:lnTo>
                  <a:pt x="48615" y="409651"/>
                </a:lnTo>
                <a:lnTo>
                  <a:pt x="48717" y="407911"/>
                </a:lnTo>
                <a:lnTo>
                  <a:pt x="56769" y="361962"/>
                </a:lnTo>
                <a:lnTo>
                  <a:pt x="56794" y="361797"/>
                </a:lnTo>
                <a:lnTo>
                  <a:pt x="69888" y="317588"/>
                </a:lnTo>
                <a:lnTo>
                  <a:pt x="87668" y="275615"/>
                </a:lnTo>
                <a:lnTo>
                  <a:pt x="109829" y="236156"/>
                </a:lnTo>
                <a:lnTo>
                  <a:pt x="136080" y="199542"/>
                </a:lnTo>
                <a:lnTo>
                  <a:pt x="166090" y="166077"/>
                </a:lnTo>
                <a:lnTo>
                  <a:pt x="199567" y="136067"/>
                </a:lnTo>
                <a:lnTo>
                  <a:pt x="236181" y="109816"/>
                </a:lnTo>
                <a:lnTo>
                  <a:pt x="275640" y="87655"/>
                </a:lnTo>
                <a:lnTo>
                  <a:pt x="317627" y="69875"/>
                </a:lnTo>
                <a:lnTo>
                  <a:pt x="361619" y="56857"/>
                </a:lnTo>
                <a:lnTo>
                  <a:pt x="361480" y="56857"/>
                </a:lnTo>
                <a:lnTo>
                  <a:pt x="407860" y="48729"/>
                </a:lnTo>
                <a:lnTo>
                  <a:pt x="455663" y="45948"/>
                </a:lnTo>
                <a:lnTo>
                  <a:pt x="503504" y="48729"/>
                </a:lnTo>
                <a:lnTo>
                  <a:pt x="549744" y="56857"/>
                </a:lnTo>
                <a:lnTo>
                  <a:pt x="594067" y="70002"/>
                </a:lnTo>
                <a:lnTo>
                  <a:pt x="636143" y="87884"/>
                </a:lnTo>
                <a:lnTo>
                  <a:pt x="675678" y="110172"/>
                </a:lnTo>
                <a:lnTo>
                  <a:pt x="712355" y="136550"/>
                </a:lnTo>
                <a:lnTo>
                  <a:pt x="745871" y="166712"/>
                </a:lnTo>
                <a:lnTo>
                  <a:pt x="775893" y="200355"/>
                </a:lnTo>
                <a:lnTo>
                  <a:pt x="802119" y="237147"/>
                </a:lnTo>
                <a:lnTo>
                  <a:pt x="824230" y="276783"/>
                </a:lnTo>
                <a:lnTo>
                  <a:pt x="841933" y="318960"/>
                </a:lnTo>
                <a:lnTo>
                  <a:pt x="854887" y="363347"/>
                </a:lnTo>
                <a:lnTo>
                  <a:pt x="862660" y="408813"/>
                </a:lnTo>
                <a:lnTo>
                  <a:pt x="862698" y="409028"/>
                </a:lnTo>
                <a:lnTo>
                  <a:pt x="862812" y="409651"/>
                </a:lnTo>
                <a:lnTo>
                  <a:pt x="862812" y="251942"/>
                </a:lnTo>
                <a:lnTo>
                  <a:pt x="833488" y="200875"/>
                </a:lnTo>
                <a:lnTo>
                  <a:pt x="807262" y="165811"/>
                </a:lnTo>
                <a:lnTo>
                  <a:pt x="777849" y="133451"/>
                </a:lnTo>
                <a:lnTo>
                  <a:pt x="745490" y="104038"/>
                </a:lnTo>
                <a:lnTo>
                  <a:pt x="710412" y="77812"/>
                </a:lnTo>
                <a:lnTo>
                  <a:pt x="672846" y="54991"/>
                </a:lnTo>
                <a:lnTo>
                  <a:pt x="633018" y="35814"/>
                </a:lnTo>
                <a:lnTo>
                  <a:pt x="591159" y="20485"/>
                </a:lnTo>
                <a:lnTo>
                  <a:pt x="547484" y="9258"/>
                </a:lnTo>
                <a:lnTo>
                  <a:pt x="502246" y="2362"/>
                </a:lnTo>
                <a:lnTo>
                  <a:pt x="455663" y="0"/>
                </a:lnTo>
                <a:lnTo>
                  <a:pt x="409067" y="2362"/>
                </a:lnTo>
                <a:lnTo>
                  <a:pt x="363829" y="9258"/>
                </a:lnTo>
                <a:lnTo>
                  <a:pt x="320167" y="20485"/>
                </a:lnTo>
                <a:lnTo>
                  <a:pt x="278295" y="35814"/>
                </a:lnTo>
                <a:lnTo>
                  <a:pt x="238467" y="54991"/>
                </a:lnTo>
                <a:lnTo>
                  <a:pt x="200901" y="77812"/>
                </a:lnTo>
                <a:lnTo>
                  <a:pt x="165823" y="104038"/>
                </a:lnTo>
                <a:lnTo>
                  <a:pt x="133464" y="133451"/>
                </a:lnTo>
                <a:lnTo>
                  <a:pt x="104051" y="165811"/>
                </a:lnTo>
                <a:lnTo>
                  <a:pt x="77812" y="200875"/>
                </a:lnTo>
                <a:lnTo>
                  <a:pt x="54991" y="238442"/>
                </a:lnTo>
                <a:lnTo>
                  <a:pt x="35801" y="278269"/>
                </a:lnTo>
                <a:lnTo>
                  <a:pt x="20485" y="320128"/>
                </a:lnTo>
                <a:lnTo>
                  <a:pt x="9372" y="363347"/>
                </a:lnTo>
                <a:lnTo>
                  <a:pt x="9258" y="363791"/>
                </a:lnTo>
                <a:lnTo>
                  <a:pt x="2387" y="408813"/>
                </a:lnTo>
                <a:lnTo>
                  <a:pt x="2311" y="409651"/>
                </a:lnTo>
                <a:lnTo>
                  <a:pt x="0" y="455612"/>
                </a:lnTo>
                <a:lnTo>
                  <a:pt x="2349" y="502196"/>
                </a:lnTo>
                <a:lnTo>
                  <a:pt x="9258" y="547433"/>
                </a:lnTo>
                <a:lnTo>
                  <a:pt x="20485" y="591096"/>
                </a:lnTo>
                <a:lnTo>
                  <a:pt x="35801" y="632955"/>
                </a:lnTo>
                <a:lnTo>
                  <a:pt x="54991" y="672782"/>
                </a:lnTo>
                <a:lnTo>
                  <a:pt x="77812" y="710349"/>
                </a:lnTo>
                <a:lnTo>
                  <a:pt x="104051" y="745426"/>
                </a:lnTo>
                <a:lnTo>
                  <a:pt x="133464" y="777786"/>
                </a:lnTo>
                <a:lnTo>
                  <a:pt x="165823" y="807186"/>
                </a:lnTo>
                <a:lnTo>
                  <a:pt x="200901" y="833412"/>
                </a:lnTo>
                <a:lnTo>
                  <a:pt x="238467" y="856234"/>
                </a:lnTo>
                <a:lnTo>
                  <a:pt x="278295" y="875423"/>
                </a:lnTo>
                <a:lnTo>
                  <a:pt x="320167" y="890739"/>
                </a:lnTo>
                <a:lnTo>
                  <a:pt x="363829" y="901966"/>
                </a:lnTo>
                <a:lnTo>
                  <a:pt x="409067" y="908875"/>
                </a:lnTo>
                <a:lnTo>
                  <a:pt x="455663" y="911225"/>
                </a:lnTo>
                <a:lnTo>
                  <a:pt x="505561" y="908456"/>
                </a:lnTo>
                <a:lnTo>
                  <a:pt x="553859" y="900404"/>
                </a:lnTo>
                <a:lnTo>
                  <a:pt x="600303" y="887399"/>
                </a:lnTo>
                <a:lnTo>
                  <a:pt x="644664" y="869810"/>
                </a:lnTo>
                <a:lnTo>
                  <a:pt x="645680" y="865263"/>
                </a:lnTo>
                <a:lnTo>
                  <a:pt x="647217" y="858418"/>
                </a:lnTo>
                <a:lnTo>
                  <a:pt x="649198" y="846836"/>
                </a:lnTo>
                <a:lnTo>
                  <a:pt x="650494" y="835037"/>
                </a:lnTo>
                <a:lnTo>
                  <a:pt x="650925" y="823569"/>
                </a:lnTo>
                <a:lnTo>
                  <a:pt x="650951" y="822985"/>
                </a:lnTo>
                <a:lnTo>
                  <a:pt x="646493" y="781672"/>
                </a:lnTo>
                <a:lnTo>
                  <a:pt x="633768" y="743483"/>
                </a:lnTo>
                <a:lnTo>
                  <a:pt x="613791" y="709244"/>
                </a:lnTo>
                <a:lnTo>
                  <a:pt x="587552" y="679805"/>
                </a:lnTo>
                <a:lnTo>
                  <a:pt x="557390" y="695083"/>
                </a:lnTo>
                <a:lnTo>
                  <a:pt x="525157" y="706450"/>
                </a:lnTo>
                <a:lnTo>
                  <a:pt x="491159" y="713524"/>
                </a:lnTo>
                <a:lnTo>
                  <a:pt x="455663" y="715962"/>
                </a:lnTo>
                <a:lnTo>
                  <a:pt x="408851" y="711771"/>
                </a:lnTo>
                <a:lnTo>
                  <a:pt x="364807" y="699681"/>
                </a:lnTo>
                <a:lnTo>
                  <a:pt x="324243" y="680415"/>
                </a:lnTo>
                <a:lnTo>
                  <a:pt x="287896" y="654735"/>
                </a:lnTo>
                <a:lnTo>
                  <a:pt x="256514" y="623354"/>
                </a:lnTo>
                <a:lnTo>
                  <a:pt x="230835" y="587019"/>
                </a:lnTo>
                <a:lnTo>
                  <a:pt x="211569" y="546455"/>
                </a:lnTo>
                <a:lnTo>
                  <a:pt x="199478" y="502412"/>
                </a:lnTo>
                <a:lnTo>
                  <a:pt x="195287" y="455612"/>
                </a:lnTo>
                <a:lnTo>
                  <a:pt x="199402" y="409651"/>
                </a:lnTo>
                <a:lnTo>
                  <a:pt x="211569" y="364769"/>
                </a:lnTo>
                <a:lnTo>
                  <a:pt x="230835" y="324205"/>
                </a:lnTo>
                <a:lnTo>
                  <a:pt x="256514" y="287870"/>
                </a:lnTo>
                <a:lnTo>
                  <a:pt x="287896" y="256501"/>
                </a:lnTo>
                <a:lnTo>
                  <a:pt x="324243" y="230809"/>
                </a:lnTo>
                <a:lnTo>
                  <a:pt x="364807" y="211556"/>
                </a:lnTo>
                <a:lnTo>
                  <a:pt x="408559" y="199542"/>
                </a:lnTo>
                <a:lnTo>
                  <a:pt x="407949" y="199542"/>
                </a:lnTo>
                <a:lnTo>
                  <a:pt x="455663" y="195262"/>
                </a:lnTo>
                <a:lnTo>
                  <a:pt x="503364" y="199542"/>
                </a:lnTo>
                <a:lnTo>
                  <a:pt x="502754" y="199542"/>
                </a:lnTo>
                <a:lnTo>
                  <a:pt x="546519" y="211556"/>
                </a:lnTo>
                <a:lnTo>
                  <a:pt x="587070" y="230809"/>
                </a:lnTo>
                <a:lnTo>
                  <a:pt x="623417" y="256501"/>
                </a:lnTo>
                <a:lnTo>
                  <a:pt x="654799" y="287870"/>
                </a:lnTo>
                <a:lnTo>
                  <a:pt x="680491" y="324205"/>
                </a:lnTo>
                <a:lnTo>
                  <a:pt x="699744" y="364769"/>
                </a:lnTo>
                <a:lnTo>
                  <a:pt x="711835" y="408813"/>
                </a:lnTo>
                <a:lnTo>
                  <a:pt x="716038" y="455612"/>
                </a:lnTo>
                <a:lnTo>
                  <a:pt x="911313" y="455612"/>
                </a:lnTo>
                <a:close/>
              </a:path>
              <a:path w="1661795" h="1018540">
                <a:moveTo>
                  <a:pt x="1661350" y="822998"/>
                </a:moveTo>
                <a:lnTo>
                  <a:pt x="1656194" y="778217"/>
                </a:lnTo>
                <a:lnTo>
                  <a:pt x="1641500" y="737120"/>
                </a:lnTo>
                <a:lnTo>
                  <a:pt x="1618449" y="700862"/>
                </a:lnTo>
                <a:lnTo>
                  <a:pt x="1588211" y="670636"/>
                </a:lnTo>
                <a:lnTo>
                  <a:pt x="1551952" y="647585"/>
                </a:lnTo>
                <a:lnTo>
                  <a:pt x="1510842" y="632891"/>
                </a:lnTo>
                <a:lnTo>
                  <a:pt x="1466075" y="627735"/>
                </a:lnTo>
                <a:lnTo>
                  <a:pt x="1421295" y="632891"/>
                </a:lnTo>
                <a:lnTo>
                  <a:pt x="1380185" y="647585"/>
                </a:lnTo>
                <a:lnTo>
                  <a:pt x="1343926" y="670636"/>
                </a:lnTo>
                <a:lnTo>
                  <a:pt x="1313688" y="700862"/>
                </a:lnTo>
                <a:lnTo>
                  <a:pt x="1290637" y="737120"/>
                </a:lnTo>
                <a:lnTo>
                  <a:pt x="1275943" y="778217"/>
                </a:lnTo>
                <a:lnTo>
                  <a:pt x="1270787" y="822998"/>
                </a:lnTo>
                <a:lnTo>
                  <a:pt x="1275943" y="867765"/>
                </a:lnTo>
                <a:lnTo>
                  <a:pt x="1290637" y="908862"/>
                </a:lnTo>
                <a:lnTo>
                  <a:pt x="1313688" y="945121"/>
                </a:lnTo>
                <a:lnTo>
                  <a:pt x="1343926" y="975360"/>
                </a:lnTo>
                <a:lnTo>
                  <a:pt x="1380185" y="998410"/>
                </a:lnTo>
                <a:lnTo>
                  <a:pt x="1421295" y="1013104"/>
                </a:lnTo>
                <a:lnTo>
                  <a:pt x="1466075" y="1018260"/>
                </a:lnTo>
                <a:lnTo>
                  <a:pt x="1510842" y="1013104"/>
                </a:lnTo>
                <a:lnTo>
                  <a:pt x="1551952" y="998410"/>
                </a:lnTo>
                <a:lnTo>
                  <a:pt x="1588211" y="975360"/>
                </a:lnTo>
                <a:lnTo>
                  <a:pt x="1618449" y="945121"/>
                </a:lnTo>
                <a:lnTo>
                  <a:pt x="1641500" y="908862"/>
                </a:lnTo>
                <a:lnTo>
                  <a:pt x="1656194" y="867765"/>
                </a:lnTo>
                <a:lnTo>
                  <a:pt x="1661350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5425577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50" y="0"/>
                </a:moveTo>
                <a:lnTo>
                  <a:pt x="385572" y="2543"/>
                </a:lnTo>
                <a:lnTo>
                  <a:pt x="339946" y="9996"/>
                </a:lnTo>
                <a:lnTo>
                  <a:pt x="296039" y="22092"/>
                </a:lnTo>
                <a:lnTo>
                  <a:pt x="254117" y="38567"/>
                </a:lnTo>
                <a:lnTo>
                  <a:pt x="214445" y="59152"/>
                </a:lnTo>
                <a:lnTo>
                  <a:pt x="177290" y="83584"/>
                </a:lnTo>
                <a:lnTo>
                  <a:pt x="142917" y="111595"/>
                </a:lnTo>
                <a:lnTo>
                  <a:pt x="111592" y="142920"/>
                </a:lnTo>
                <a:lnTo>
                  <a:pt x="83581" y="177293"/>
                </a:lnTo>
                <a:lnTo>
                  <a:pt x="59150" y="214447"/>
                </a:lnTo>
                <a:lnTo>
                  <a:pt x="38565" y="254117"/>
                </a:lnTo>
                <a:lnTo>
                  <a:pt x="22091" y="296038"/>
                </a:lnTo>
                <a:lnTo>
                  <a:pt x="9995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5" y="525329"/>
                </a:lnTo>
                <a:lnTo>
                  <a:pt x="22091" y="569232"/>
                </a:lnTo>
                <a:lnTo>
                  <a:pt x="38565" y="611150"/>
                </a:lnTo>
                <a:lnTo>
                  <a:pt x="59150" y="650819"/>
                </a:lnTo>
                <a:lnTo>
                  <a:pt x="83581" y="687973"/>
                </a:lnTo>
                <a:lnTo>
                  <a:pt x="111592" y="722345"/>
                </a:lnTo>
                <a:lnTo>
                  <a:pt x="142917" y="753669"/>
                </a:lnTo>
                <a:lnTo>
                  <a:pt x="177290" y="781680"/>
                </a:lnTo>
                <a:lnTo>
                  <a:pt x="214445" y="806111"/>
                </a:lnTo>
                <a:lnTo>
                  <a:pt x="254117" y="826696"/>
                </a:lnTo>
                <a:lnTo>
                  <a:pt x="296039" y="843170"/>
                </a:lnTo>
                <a:lnTo>
                  <a:pt x="339946" y="855267"/>
                </a:lnTo>
                <a:lnTo>
                  <a:pt x="385572" y="862720"/>
                </a:lnTo>
                <a:lnTo>
                  <a:pt x="432650" y="865263"/>
                </a:lnTo>
                <a:lnTo>
                  <a:pt x="476057" y="863077"/>
                </a:lnTo>
                <a:lnTo>
                  <a:pt x="518804" y="856537"/>
                </a:lnTo>
                <a:lnTo>
                  <a:pt x="560756" y="845670"/>
                </a:lnTo>
                <a:lnTo>
                  <a:pt x="601776" y="830503"/>
                </a:lnTo>
                <a:lnTo>
                  <a:pt x="604951" y="800011"/>
                </a:lnTo>
                <a:lnTo>
                  <a:pt x="602052" y="768478"/>
                </a:lnTo>
                <a:lnTo>
                  <a:pt x="593512" y="738482"/>
                </a:lnTo>
                <a:lnTo>
                  <a:pt x="579566" y="710567"/>
                </a:lnTo>
                <a:lnTo>
                  <a:pt x="560451" y="685279"/>
                </a:lnTo>
                <a:lnTo>
                  <a:pt x="529973" y="698560"/>
                </a:lnTo>
                <a:lnTo>
                  <a:pt x="498284" y="708164"/>
                </a:lnTo>
                <a:lnTo>
                  <a:pt x="465728" y="713997"/>
                </a:lnTo>
                <a:lnTo>
                  <a:pt x="432650" y="715962"/>
                </a:lnTo>
                <a:lnTo>
                  <a:pt x="386748" y="712247"/>
                </a:lnTo>
                <a:lnTo>
                  <a:pt x="343181" y="701492"/>
                </a:lnTo>
                <a:lnTo>
                  <a:pt x="302539" y="684288"/>
                </a:lnTo>
                <a:lnTo>
                  <a:pt x="265408" y="661220"/>
                </a:lnTo>
                <a:lnTo>
                  <a:pt x="232376" y="632879"/>
                </a:lnTo>
                <a:lnTo>
                  <a:pt x="204032" y="599851"/>
                </a:lnTo>
                <a:lnTo>
                  <a:pt x="180963" y="562724"/>
                </a:lnTo>
                <a:lnTo>
                  <a:pt x="163758" y="522088"/>
                </a:lnTo>
                <a:lnTo>
                  <a:pt x="153003" y="478530"/>
                </a:lnTo>
                <a:lnTo>
                  <a:pt x="149288" y="432638"/>
                </a:lnTo>
                <a:lnTo>
                  <a:pt x="153003" y="386743"/>
                </a:lnTo>
                <a:lnTo>
                  <a:pt x="163758" y="343182"/>
                </a:lnTo>
                <a:lnTo>
                  <a:pt x="180963" y="302545"/>
                </a:lnTo>
                <a:lnTo>
                  <a:pt x="204032" y="265419"/>
                </a:lnTo>
                <a:lnTo>
                  <a:pt x="232376" y="232392"/>
                </a:lnTo>
                <a:lnTo>
                  <a:pt x="265408" y="204051"/>
                </a:lnTo>
                <a:lnTo>
                  <a:pt x="302539" y="180985"/>
                </a:lnTo>
                <a:lnTo>
                  <a:pt x="343181" y="163782"/>
                </a:lnTo>
                <a:lnTo>
                  <a:pt x="386748" y="153028"/>
                </a:lnTo>
                <a:lnTo>
                  <a:pt x="432650" y="149313"/>
                </a:lnTo>
                <a:lnTo>
                  <a:pt x="481065" y="153451"/>
                </a:lnTo>
                <a:lnTo>
                  <a:pt x="526836" y="165401"/>
                </a:lnTo>
                <a:lnTo>
                  <a:pt x="569273" y="184472"/>
                </a:lnTo>
                <a:lnTo>
                  <a:pt x="607682" y="209971"/>
                </a:lnTo>
                <a:lnTo>
                  <a:pt x="641372" y="241206"/>
                </a:lnTo>
                <a:lnTo>
                  <a:pt x="669649" y="277486"/>
                </a:lnTo>
                <a:lnTo>
                  <a:pt x="691822" y="318116"/>
                </a:lnTo>
                <a:lnTo>
                  <a:pt x="707199" y="362406"/>
                </a:lnTo>
                <a:lnTo>
                  <a:pt x="715086" y="409663"/>
                </a:lnTo>
                <a:lnTo>
                  <a:pt x="864743" y="409663"/>
                </a:lnTo>
                <a:lnTo>
                  <a:pt x="859517" y="361578"/>
                </a:lnTo>
                <a:lnTo>
                  <a:pt x="849162" y="315204"/>
                </a:lnTo>
                <a:lnTo>
                  <a:pt x="833972" y="270836"/>
                </a:lnTo>
                <a:lnTo>
                  <a:pt x="814244" y="228771"/>
                </a:lnTo>
                <a:lnTo>
                  <a:pt x="790276" y="189305"/>
                </a:lnTo>
                <a:lnTo>
                  <a:pt x="762363" y="152736"/>
                </a:lnTo>
                <a:lnTo>
                  <a:pt x="730802" y="119359"/>
                </a:lnTo>
                <a:lnTo>
                  <a:pt x="695890" y="89470"/>
                </a:lnTo>
                <a:lnTo>
                  <a:pt x="657923" y="63367"/>
                </a:lnTo>
                <a:lnTo>
                  <a:pt x="617199" y="41345"/>
                </a:lnTo>
                <a:lnTo>
                  <a:pt x="574012" y="23701"/>
                </a:lnTo>
                <a:lnTo>
                  <a:pt x="528661" y="10731"/>
                </a:lnTo>
                <a:lnTo>
                  <a:pt x="481442" y="2732"/>
                </a:lnTo>
                <a:lnTo>
                  <a:pt x="432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5402580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13" y="455612"/>
                </a:moveTo>
                <a:lnTo>
                  <a:pt x="908989" y="409651"/>
                </a:lnTo>
                <a:lnTo>
                  <a:pt x="902055" y="363791"/>
                </a:lnTo>
                <a:lnTo>
                  <a:pt x="890828" y="320128"/>
                </a:lnTo>
                <a:lnTo>
                  <a:pt x="875499" y="278269"/>
                </a:lnTo>
                <a:lnTo>
                  <a:pt x="862799" y="251904"/>
                </a:lnTo>
                <a:lnTo>
                  <a:pt x="862799" y="409651"/>
                </a:lnTo>
                <a:lnTo>
                  <a:pt x="758558" y="409651"/>
                </a:lnTo>
                <a:lnTo>
                  <a:pt x="747356" y="361962"/>
                </a:lnTo>
                <a:lnTo>
                  <a:pt x="729081" y="317588"/>
                </a:lnTo>
                <a:lnTo>
                  <a:pt x="704227" y="276783"/>
                </a:lnTo>
                <a:lnTo>
                  <a:pt x="673557" y="240525"/>
                </a:lnTo>
                <a:lnTo>
                  <a:pt x="637730" y="209423"/>
                </a:lnTo>
                <a:lnTo>
                  <a:pt x="597369" y="184099"/>
                </a:lnTo>
                <a:lnTo>
                  <a:pt x="553148" y="165201"/>
                </a:lnTo>
                <a:lnTo>
                  <a:pt x="505688" y="153390"/>
                </a:lnTo>
                <a:lnTo>
                  <a:pt x="455663" y="149301"/>
                </a:lnTo>
                <a:lnTo>
                  <a:pt x="405218" y="153390"/>
                </a:lnTo>
                <a:lnTo>
                  <a:pt x="405765" y="153390"/>
                </a:lnTo>
                <a:lnTo>
                  <a:pt x="358940" y="164947"/>
                </a:lnTo>
                <a:lnTo>
                  <a:pt x="314998" y="183540"/>
                </a:lnTo>
                <a:lnTo>
                  <a:pt x="274866" y="208483"/>
                </a:lnTo>
                <a:lnTo>
                  <a:pt x="239153" y="239128"/>
                </a:lnTo>
                <a:lnTo>
                  <a:pt x="208508" y="274828"/>
                </a:lnTo>
                <a:lnTo>
                  <a:pt x="183565" y="314972"/>
                </a:lnTo>
                <a:lnTo>
                  <a:pt x="164973" y="358902"/>
                </a:lnTo>
                <a:lnTo>
                  <a:pt x="153339" y="405993"/>
                </a:lnTo>
                <a:lnTo>
                  <a:pt x="149326" y="455612"/>
                </a:lnTo>
                <a:lnTo>
                  <a:pt x="153339" y="505231"/>
                </a:lnTo>
                <a:lnTo>
                  <a:pt x="164973" y="552323"/>
                </a:lnTo>
                <a:lnTo>
                  <a:pt x="183565" y="596265"/>
                </a:lnTo>
                <a:lnTo>
                  <a:pt x="208508" y="636397"/>
                </a:lnTo>
                <a:lnTo>
                  <a:pt x="239153" y="672096"/>
                </a:lnTo>
                <a:lnTo>
                  <a:pt x="274866" y="702741"/>
                </a:lnTo>
                <a:lnTo>
                  <a:pt x="314998" y="727671"/>
                </a:lnTo>
                <a:lnTo>
                  <a:pt x="358940" y="746277"/>
                </a:lnTo>
                <a:lnTo>
                  <a:pt x="406044" y="757897"/>
                </a:lnTo>
                <a:lnTo>
                  <a:pt x="455663" y="761911"/>
                </a:lnTo>
                <a:lnTo>
                  <a:pt x="486829" y="760298"/>
                </a:lnTo>
                <a:lnTo>
                  <a:pt x="517601" y="755510"/>
                </a:lnTo>
                <a:lnTo>
                  <a:pt x="547725" y="747610"/>
                </a:lnTo>
                <a:lnTo>
                  <a:pt x="576973" y="736663"/>
                </a:lnTo>
                <a:lnTo>
                  <a:pt x="589026" y="756335"/>
                </a:lnTo>
                <a:lnTo>
                  <a:pt x="597814" y="777468"/>
                </a:lnTo>
                <a:lnTo>
                  <a:pt x="603173" y="799782"/>
                </a:lnTo>
                <a:lnTo>
                  <a:pt x="604989" y="822985"/>
                </a:lnTo>
                <a:lnTo>
                  <a:pt x="604989" y="827557"/>
                </a:lnTo>
                <a:lnTo>
                  <a:pt x="567982" y="849401"/>
                </a:lnTo>
                <a:lnTo>
                  <a:pt x="493661" y="863498"/>
                </a:lnTo>
                <a:lnTo>
                  <a:pt x="455663" y="865263"/>
                </a:lnTo>
                <a:lnTo>
                  <a:pt x="407949" y="862507"/>
                </a:lnTo>
                <a:lnTo>
                  <a:pt x="361835" y="854430"/>
                </a:lnTo>
                <a:lnTo>
                  <a:pt x="317627" y="841349"/>
                </a:lnTo>
                <a:lnTo>
                  <a:pt x="275640" y="823569"/>
                </a:lnTo>
                <a:lnTo>
                  <a:pt x="236181" y="801395"/>
                </a:lnTo>
                <a:lnTo>
                  <a:pt x="199555" y="775157"/>
                </a:lnTo>
                <a:lnTo>
                  <a:pt x="166077" y="745147"/>
                </a:lnTo>
                <a:lnTo>
                  <a:pt x="136156" y="711771"/>
                </a:lnTo>
                <a:lnTo>
                  <a:pt x="109816" y="675068"/>
                </a:lnTo>
                <a:lnTo>
                  <a:pt x="87655" y="635609"/>
                </a:lnTo>
                <a:lnTo>
                  <a:pt x="69875" y="593636"/>
                </a:lnTo>
                <a:lnTo>
                  <a:pt x="56781" y="549427"/>
                </a:lnTo>
                <a:lnTo>
                  <a:pt x="48704" y="503326"/>
                </a:lnTo>
                <a:lnTo>
                  <a:pt x="45948" y="455612"/>
                </a:lnTo>
                <a:lnTo>
                  <a:pt x="48602" y="409651"/>
                </a:lnTo>
                <a:lnTo>
                  <a:pt x="48704" y="407911"/>
                </a:lnTo>
                <a:lnTo>
                  <a:pt x="56756" y="361962"/>
                </a:lnTo>
                <a:lnTo>
                  <a:pt x="56781" y="361797"/>
                </a:lnTo>
                <a:lnTo>
                  <a:pt x="69875" y="317588"/>
                </a:lnTo>
                <a:lnTo>
                  <a:pt x="87655" y="275615"/>
                </a:lnTo>
                <a:lnTo>
                  <a:pt x="109816" y="236156"/>
                </a:lnTo>
                <a:lnTo>
                  <a:pt x="136067" y="199542"/>
                </a:lnTo>
                <a:lnTo>
                  <a:pt x="166077" y="166077"/>
                </a:lnTo>
                <a:lnTo>
                  <a:pt x="199555" y="136067"/>
                </a:lnTo>
                <a:lnTo>
                  <a:pt x="236181" y="109816"/>
                </a:lnTo>
                <a:lnTo>
                  <a:pt x="275640" y="87655"/>
                </a:lnTo>
                <a:lnTo>
                  <a:pt x="317627" y="69875"/>
                </a:lnTo>
                <a:lnTo>
                  <a:pt x="361619" y="56857"/>
                </a:lnTo>
                <a:lnTo>
                  <a:pt x="361480" y="56857"/>
                </a:lnTo>
                <a:lnTo>
                  <a:pt x="407860" y="48729"/>
                </a:lnTo>
                <a:lnTo>
                  <a:pt x="455663" y="45948"/>
                </a:lnTo>
                <a:lnTo>
                  <a:pt x="503504" y="48729"/>
                </a:lnTo>
                <a:lnTo>
                  <a:pt x="549744" y="56857"/>
                </a:lnTo>
                <a:lnTo>
                  <a:pt x="594055" y="70002"/>
                </a:lnTo>
                <a:lnTo>
                  <a:pt x="636143" y="87884"/>
                </a:lnTo>
                <a:lnTo>
                  <a:pt x="675678" y="110172"/>
                </a:lnTo>
                <a:lnTo>
                  <a:pt x="712355" y="136550"/>
                </a:lnTo>
                <a:lnTo>
                  <a:pt x="745858" y="166712"/>
                </a:lnTo>
                <a:lnTo>
                  <a:pt x="775881" y="200355"/>
                </a:lnTo>
                <a:lnTo>
                  <a:pt x="802106" y="237147"/>
                </a:lnTo>
                <a:lnTo>
                  <a:pt x="824217" y="276783"/>
                </a:lnTo>
                <a:lnTo>
                  <a:pt x="841921" y="318960"/>
                </a:lnTo>
                <a:lnTo>
                  <a:pt x="854875" y="363347"/>
                </a:lnTo>
                <a:lnTo>
                  <a:pt x="862660" y="408813"/>
                </a:lnTo>
                <a:lnTo>
                  <a:pt x="862685" y="409028"/>
                </a:lnTo>
                <a:lnTo>
                  <a:pt x="862799" y="409651"/>
                </a:lnTo>
                <a:lnTo>
                  <a:pt x="862799" y="251904"/>
                </a:lnTo>
                <a:lnTo>
                  <a:pt x="856322" y="238442"/>
                </a:lnTo>
                <a:lnTo>
                  <a:pt x="833488" y="200875"/>
                </a:lnTo>
                <a:lnTo>
                  <a:pt x="807262" y="165811"/>
                </a:lnTo>
                <a:lnTo>
                  <a:pt x="777849" y="133451"/>
                </a:lnTo>
                <a:lnTo>
                  <a:pt x="745502" y="104038"/>
                </a:lnTo>
                <a:lnTo>
                  <a:pt x="710425" y="77812"/>
                </a:lnTo>
                <a:lnTo>
                  <a:pt x="672846" y="54991"/>
                </a:lnTo>
                <a:lnTo>
                  <a:pt x="633018" y="35814"/>
                </a:lnTo>
                <a:lnTo>
                  <a:pt x="591159" y="20485"/>
                </a:lnTo>
                <a:lnTo>
                  <a:pt x="547497" y="9258"/>
                </a:lnTo>
                <a:lnTo>
                  <a:pt x="502246" y="2362"/>
                </a:lnTo>
                <a:lnTo>
                  <a:pt x="455663" y="0"/>
                </a:lnTo>
                <a:lnTo>
                  <a:pt x="409067" y="2362"/>
                </a:lnTo>
                <a:lnTo>
                  <a:pt x="363829" y="9258"/>
                </a:lnTo>
                <a:lnTo>
                  <a:pt x="320154" y="20485"/>
                </a:lnTo>
                <a:lnTo>
                  <a:pt x="278295" y="35814"/>
                </a:lnTo>
                <a:lnTo>
                  <a:pt x="238455" y="54991"/>
                </a:lnTo>
                <a:lnTo>
                  <a:pt x="200888" y="77812"/>
                </a:lnTo>
                <a:lnTo>
                  <a:pt x="165811" y="104038"/>
                </a:lnTo>
                <a:lnTo>
                  <a:pt x="133451" y="133451"/>
                </a:lnTo>
                <a:lnTo>
                  <a:pt x="104051" y="165811"/>
                </a:lnTo>
                <a:lnTo>
                  <a:pt x="77812" y="200875"/>
                </a:lnTo>
                <a:lnTo>
                  <a:pt x="54991" y="238442"/>
                </a:lnTo>
                <a:lnTo>
                  <a:pt x="35801" y="278269"/>
                </a:lnTo>
                <a:lnTo>
                  <a:pt x="20485" y="320128"/>
                </a:lnTo>
                <a:lnTo>
                  <a:pt x="9372" y="363347"/>
                </a:lnTo>
                <a:lnTo>
                  <a:pt x="9258" y="363791"/>
                </a:lnTo>
                <a:lnTo>
                  <a:pt x="2387" y="408813"/>
                </a:lnTo>
                <a:lnTo>
                  <a:pt x="2324" y="409651"/>
                </a:lnTo>
                <a:lnTo>
                  <a:pt x="0" y="455612"/>
                </a:lnTo>
                <a:lnTo>
                  <a:pt x="2349" y="502196"/>
                </a:lnTo>
                <a:lnTo>
                  <a:pt x="9258" y="547433"/>
                </a:lnTo>
                <a:lnTo>
                  <a:pt x="20485" y="591096"/>
                </a:lnTo>
                <a:lnTo>
                  <a:pt x="35801" y="632955"/>
                </a:lnTo>
                <a:lnTo>
                  <a:pt x="54991" y="672782"/>
                </a:lnTo>
                <a:lnTo>
                  <a:pt x="77812" y="710349"/>
                </a:lnTo>
                <a:lnTo>
                  <a:pt x="104051" y="745426"/>
                </a:lnTo>
                <a:lnTo>
                  <a:pt x="133451" y="777786"/>
                </a:lnTo>
                <a:lnTo>
                  <a:pt x="165811" y="807186"/>
                </a:lnTo>
                <a:lnTo>
                  <a:pt x="200888" y="833412"/>
                </a:lnTo>
                <a:lnTo>
                  <a:pt x="238455" y="856234"/>
                </a:lnTo>
                <a:lnTo>
                  <a:pt x="278295" y="875423"/>
                </a:lnTo>
                <a:lnTo>
                  <a:pt x="320154" y="890739"/>
                </a:lnTo>
                <a:lnTo>
                  <a:pt x="363829" y="901966"/>
                </a:lnTo>
                <a:lnTo>
                  <a:pt x="409067" y="908875"/>
                </a:lnTo>
                <a:lnTo>
                  <a:pt x="455663" y="911225"/>
                </a:lnTo>
                <a:lnTo>
                  <a:pt x="505561" y="908456"/>
                </a:lnTo>
                <a:lnTo>
                  <a:pt x="553859" y="900404"/>
                </a:lnTo>
                <a:lnTo>
                  <a:pt x="600303" y="887399"/>
                </a:lnTo>
                <a:lnTo>
                  <a:pt x="644652" y="869810"/>
                </a:lnTo>
                <a:lnTo>
                  <a:pt x="645668" y="865263"/>
                </a:lnTo>
                <a:lnTo>
                  <a:pt x="647204" y="858418"/>
                </a:lnTo>
                <a:lnTo>
                  <a:pt x="649198" y="846836"/>
                </a:lnTo>
                <a:lnTo>
                  <a:pt x="650481" y="835037"/>
                </a:lnTo>
                <a:lnTo>
                  <a:pt x="650913" y="823569"/>
                </a:lnTo>
                <a:lnTo>
                  <a:pt x="650938" y="822985"/>
                </a:lnTo>
                <a:lnTo>
                  <a:pt x="646480" y="781672"/>
                </a:lnTo>
                <a:lnTo>
                  <a:pt x="633768" y="743483"/>
                </a:lnTo>
                <a:lnTo>
                  <a:pt x="613791" y="709244"/>
                </a:lnTo>
                <a:lnTo>
                  <a:pt x="587552" y="679805"/>
                </a:lnTo>
                <a:lnTo>
                  <a:pt x="557377" y="695083"/>
                </a:lnTo>
                <a:lnTo>
                  <a:pt x="525157" y="706450"/>
                </a:lnTo>
                <a:lnTo>
                  <a:pt x="491147" y="713524"/>
                </a:lnTo>
                <a:lnTo>
                  <a:pt x="455663" y="715962"/>
                </a:lnTo>
                <a:lnTo>
                  <a:pt x="408863" y="711771"/>
                </a:lnTo>
                <a:lnTo>
                  <a:pt x="364807" y="699681"/>
                </a:lnTo>
                <a:lnTo>
                  <a:pt x="324243" y="680415"/>
                </a:lnTo>
                <a:lnTo>
                  <a:pt x="287909" y="654735"/>
                </a:lnTo>
                <a:lnTo>
                  <a:pt x="256527" y="623354"/>
                </a:lnTo>
                <a:lnTo>
                  <a:pt x="230835" y="587019"/>
                </a:lnTo>
                <a:lnTo>
                  <a:pt x="211569" y="546455"/>
                </a:lnTo>
                <a:lnTo>
                  <a:pt x="199478" y="502412"/>
                </a:lnTo>
                <a:lnTo>
                  <a:pt x="195287" y="455612"/>
                </a:lnTo>
                <a:lnTo>
                  <a:pt x="199402" y="409651"/>
                </a:lnTo>
                <a:lnTo>
                  <a:pt x="211569" y="364769"/>
                </a:lnTo>
                <a:lnTo>
                  <a:pt x="230835" y="324205"/>
                </a:lnTo>
                <a:lnTo>
                  <a:pt x="256527" y="287870"/>
                </a:lnTo>
                <a:lnTo>
                  <a:pt x="287909" y="256501"/>
                </a:lnTo>
                <a:lnTo>
                  <a:pt x="324243" y="230809"/>
                </a:lnTo>
                <a:lnTo>
                  <a:pt x="364807" y="211556"/>
                </a:lnTo>
                <a:lnTo>
                  <a:pt x="408559" y="199542"/>
                </a:lnTo>
                <a:lnTo>
                  <a:pt x="407949" y="199542"/>
                </a:lnTo>
                <a:lnTo>
                  <a:pt x="455663" y="195262"/>
                </a:lnTo>
                <a:lnTo>
                  <a:pt x="503364" y="199542"/>
                </a:lnTo>
                <a:lnTo>
                  <a:pt x="502754" y="199542"/>
                </a:lnTo>
                <a:lnTo>
                  <a:pt x="546519" y="211556"/>
                </a:lnTo>
                <a:lnTo>
                  <a:pt x="587070" y="230809"/>
                </a:lnTo>
                <a:lnTo>
                  <a:pt x="623417" y="256501"/>
                </a:lnTo>
                <a:lnTo>
                  <a:pt x="654786" y="287870"/>
                </a:lnTo>
                <a:lnTo>
                  <a:pt x="680478" y="324205"/>
                </a:lnTo>
                <a:lnTo>
                  <a:pt x="699731" y="364769"/>
                </a:lnTo>
                <a:lnTo>
                  <a:pt x="711835" y="408813"/>
                </a:lnTo>
                <a:lnTo>
                  <a:pt x="716026" y="455612"/>
                </a:lnTo>
                <a:lnTo>
                  <a:pt x="911313" y="455612"/>
                </a:lnTo>
                <a:close/>
              </a:path>
              <a:path w="1661795" h="1018540">
                <a:moveTo>
                  <a:pt x="1661337" y="822998"/>
                </a:moveTo>
                <a:lnTo>
                  <a:pt x="1656181" y="778217"/>
                </a:lnTo>
                <a:lnTo>
                  <a:pt x="1641487" y="737120"/>
                </a:lnTo>
                <a:lnTo>
                  <a:pt x="1618437" y="700862"/>
                </a:lnTo>
                <a:lnTo>
                  <a:pt x="1588198" y="670636"/>
                </a:lnTo>
                <a:lnTo>
                  <a:pt x="1551940" y="647585"/>
                </a:lnTo>
                <a:lnTo>
                  <a:pt x="1510842" y="632891"/>
                </a:lnTo>
                <a:lnTo>
                  <a:pt x="1466062" y="627735"/>
                </a:lnTo>
                <a:lnTo>
                  <a:pt x="1421282" y="632891"/>
                </a:lnTo>
                <a:lnTo>
                  <a:pt x="1380185" y="647585"/>
                </a:lnTo>
                <a:lnTo>
                  <a:pt x="1343926" y="670636"/>
                </a:lnTo>
                <a:lnTo>
                  <a:pt x="1313675" y="700862"/>
                </a:lnTo>
                <a:lnTo>
                  <a:pt x="1290624" y="737120"/>
                </a:lnTo>
                <a:lnTo>
                  <a:pt x="1275930" y="778217"/>
                </a:lnTo>
                <a:lnTo>
                  <a:pt x="1270774" y="822998"/>
                </a:lnTo>
                <a:lnTo>
                  <a:pt x="1275930" y="867765"/>
                </a:lnTo>
                <a:lnTo>
                  <a:pt x="1290624" y="908862"/>
                </a:lnTo>
                <a:lnTo>
                  <a:pt x="1313675" y="945121"/>
                </a:lnTo>
                <a:lnTo>
                  <a:pt x="1343926" y="975360"/>
                </a:lnTo>
                <a:lnTo>
                  <a:pt x="1380185" y="998410"/>
                </a:lnTo>
                <a:lnTo>
                  <a:pt x="1421282" y="1013104"/>
                </a:lnTo>
                <a:lnTo>
                  <a:pt x="1466062" y="1018260"/>
                </a:lnTo>
                <a:lnTo>
                  <a:pt x="1510842" y="1013104"/>
                </a:lnTo>
                <a:lnTo>
                  <a:pt x="1551940" y="998410"/>
                </a:lnTo>
                <a:lnTo>
                  <a:pt x="1588198" y="975360"/>
                </a:lnTo>
                <a:lnTo>
                  <a:pt x="1618437" y="945121"/>
                </a:lnTo>
                <a:lnTo>
                  <a:pt x="1641487" y="908862"/>
                </a:lnTo>
                <a:lnTo>
                  <a:pt x="1656181" y="867765"/>
                </a:lnTo>
                <a:lnTo>
                  <a:pt x="1661337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6435971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63" y="0"/>
                </a:moveTo>
                <a:lnTo>
                  <a:pt x="385584" y="2543"/>
                </a:lnTo>
                <a:lnTo>
                  <a:pt x="339958" y="9996"/>
                </a:lnTo>
                <a:lnTo>
                  <a:pt x="296051" y="22092"/>
                </a:lnTo>
                <a:lnTo>
                  <a:pt x="254127" y="38567"/>
                </a:lnTo>
                <a:lnTo>
                  <a:pt x="214455" y="59152"/>
                </a:lnTo>
                <a:lnTo>
                  <a:pt x="177298" y="83584"/>
                </a:lnTo>
                <a:lnTo>
                  <a:pt x="142924" y="111595"/>
                </a:lnTo>
                <a:lnTo>
                  <a:pt x="111598" y="142920"/>
                </a:lnTo>
                <a:lnTo>
                  <a:pt x="83585" y="177293"/>
                </a:lnTo>
                <a:lnTo>
                  <a:pt x="59153" y="214447"/>
                </a:lnTo>
                <a:lnTo>
                  <a:pt x="38567" y="254117"/>
                </a:lnTo>
                <a:lnTo>
                  <a:pt x="22093" y="296038"/>
                </a:lnTo>
                <a:lnTo>
                  <a:pt x="9996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6" y="525329"/>
                </a:lnTo>
                <a:lnTo>
                  <a:pt x="22093" y="569232"/>
                </a:lnTo>
                <a:lnTo>
                  <a:pt x="38567" y="611150"/>
                </a:lnTo>
                <a:lnTo>
                  <a:pt x="59153" y="650819"/>
                </a:lnTo>
                <a:lnTo>
                  <a:pt x="83585" y="687973"/>
                </a:lnTo>
                <a:lnTo>
                  <a:pt x="111598" y="722345"/>
                </a:lnTo>
                <a:lnTo>
                  <a:pt x="142924" y="753669"/>
                </a:lnTo>
                <a:lnTo>
                  <a:pt x="177298" y="781680"/>
                </a:lnTo>
                <a:lnTo>
                  <a:pt x="214455" y="806111"/>
                </a:lnTo>
                <a:lnTo>
                  <a:pt x="254127" y="826696"/>
                </a:lnTo>
                <a:lnTo>
                  <a:pt x="296051" y="843170"/>
                </a:lnTo>
                <a:lnTo>
                  <a:pt x="339958" y="855267"/>
                </a:lnTo>
                <a:lnTo>
                  <a:pt x="385584" y="862720"/>
                </a:lnTo>
                <a:lnTo>
                  <a:pt x="432663" y="865263"/>
                </a:lnTo>
                <a:lnTo>
                  <a:pt x="476070" y="863077"/>
                </a:lnTo>
                <a:lnTo>
                  <a:pt x="518817" y="856537"/>
                </a:lnTo>
                <a:lnTo>
                  <a:pt x="560768" y="845670"/>
                </a:lnTo>
                <a:lnTo>
                  <a:pt x="601789" y="830503"/>
                </a:lnTo>
                <a:lnTo>
                  <a:pt x="604951" y="800011"/>
                </a:lnTo>
                <a:lnTo>
                  <a:pt x="602054" y="768478"/>
                </a:lnTo>
                <a:lnTo>
                  <a:pt x="593518" y="738482"/>
                </a:lnTo>
                <a:lnTo>
                  <a:pt x="579577" y="710567"/>
                </a:lnTo>
                <a:lnTo>
                  <a:pt x="560463" y="685279"/>
                </a:lnTo>
                <a:lnTo>
                  <a:pt x="529986" y="698560"/>
                </a:lnTo>
                <a:lnTo>
                  <a:pt x="498297" y="708164"/>
                </a:lnTo>
                <a:lnTo>
                  <a:pt x="465741" y="713997"/>
                </a:lnTo>
                <a:lnTo>
                  <a:pt x="432663" y="715962"/>
                </a:lnTo>
                <a:lnTo>
                  <a:pt x="386761" y="712247"/>
                </a:lnTo>
                <a:lnTo>
                  <a:pt x="343194" y="701492"/>
                </a:lnTo>
                <a:lnTo>
                  <a:pt x="302551" y="684288"/>
                </a:lnTo>
                <a:lnTo>
                  <a:pt x="265420" y="661220"/>
                </a:lnTo>
                <a:lnTo>
                  <a:pt x="232389" y="632879"/>
                </a:lnTo>
                <a:lnTo>
                  <a:pt x="204045" y="599851"/>
                </a:lnTo>
                <a:lnTo>
                  <a:pt x="180976" y="562724"/>
                </a:lnTo>
                <a:lnTo>
                  <a:pt x="163771" y="522088"/>
                </a:lnTo>
                <a:lnTo>
                  <a:pt x="153016" y="478530"/>
                </a:lnTo>
                <a:lnTo>
                  <a:pt x="149301" y="432638"/>
                </a:lnTo>
                <a:lnTo>
                  <a:pt x="153016" y="386743"/>
                </a:lnTo>
                <a:lnTo>
                  <a:pt x="163771" y="343182"/>
                </a:lnTo>
                <a:lnTo>
                  <a:pt x="180976" y="302545"/>
                </a:lnTo>
                <a:lnTo>
                  <a:pt x="204045" y="265419"/>
                </a:lnTo>
                <a:lnTo>
                  <a:pt x="232389" y="232392"/>
                </a:lnTo>
                <a:lnTo>
                  <a:pt x="265420" y="204051"/>
                </a:lnTo>
                <a:lnTo>
                  <a:pt x="302551" y="180985"/>
                </a:lnTo>
                <a:lnTo>
                  <a:pt x="343194" y="163782"/>
                </a:lnTo>
                <a:lnTo>
                  <a:pt x="386761" y="153028"/>
                </a:lnTo>
                <a:lnTo>
                  <a:pt x="432663" y="149313"/>
                </a:lnTo>
                <a:lnTo>
                  <a:pt x="481077" y="153451"/>
                </a:lnTo>
                <a:lnTo>
                  <a:pt x="526849" y="165401"/>
                </a:lnTo>
                <a:lnTo>
                  <a:pt x="569285" y="184472"/>
                </a:lnTo>
                <a:lnTo>
                  <a:pt x="607695" y="209971"/>
                </a:lnTo>
                <a:lnTo>
                  <a:pt x="641384" y="241206"/>
                </a:lnTo>
                <a:lnTo>
                  <a:pt x="669662" y="277486"/>
                </a:lnTo>
                <a:lnTo>
                  <a:pt x="691835" y="318116"/>
                </a:lnTo>
                <a:lnTo>
                  <a:pt x="707211" y="362406"/>
                </a:lnTo>
                <a:lnTo>
                  <a:pt x="715098" y="409663"/>
                </a:lnTo>
                <a:lnTo>
                  <a:pt x="864742" y="409663"/>
                </a:lnTo>
                <a:lnTo>
                  <a:pt x="859518" y="361578"/>
                </a:lnTo>
                <a:lnTo>
                  <a:pt x="849162" y="315204"/>
                </a:lnTo>
                <a:lnTo>
                  <a:pt x="833973" y="270836"/>
                </a:lnTo>
                <a:lnTo>
                  <a:pt x="814247" y="228771"/>
                </a:lnTo>
                <a:lnTo>
                  <a:pt x="790279" y="189305"/>
                </a:lnTo>
                <a:lnTo>
                  <a:pt x="762368" y="152736"/>
                </a:lnTo>
                <a:lnTo>
                  <a:pt x="730808" y="119359"/>
                </a:lnTo>
                <a:lnTo>
                  <a:pt x="695898" y="89470"/>
                </a:lnTo>
                <a:lnTo>
                  <a:pt x="657932" y="63367"/>
                </a:lnTo>
                <a:lnTo>
                  <a:pt x="617209" y="41345"/>
                </a:lnTo>
                <a:lnTo>
                  <a:pt x="574024" y="23701"/>
                </a:lnTo>
                <a:lnTo>
                  <a:pt x="528673" y="10731"/>
                </a:lnTo>
                <a:lnTo>
                  <a:pt x="481454" y="2732"/>
                </a:lnTo>
                <a:lnTo>
                  <a:pt x="4326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6412992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13" y="455612"/>
                </a:moveTo>
                <a:lnTo>
                  <a:pt x="908989" y="409651"/>
                </a:lnTo>
                <a:lnTo>
                  <a:pt x="902055" y="363791"/>
                </a:lnTo>
                <a:lnTo>
                  <a:pt x="890828" y="320128"/>
                </a:lnTo>
                <a:lnTo>
                  <a:pt x="875499" y="278269"/>
                </a:lnTo>
                <a:lnTo>
                  <a:pt x="862787" y="251891"/>
                </a:lnTo>
                <a:lnTo>
                  <a:pt x="862787" y="409651"/>
                </a:lnTo>
                <a:lnTo>
                  <a:pt x="758545" y="409651"/>
                </a:lnTo>
                <a:lnTo>
                  <a:pt x="747344" y="361962"/>
                </a:lnTo>
                <a:lnTo>
                  <a:pt x="729068" y="317588"/>
                </a:lnTo>
                <a:lnTo>
                  <a:pt x="729018" y="317449"/>
                </a:lnTo>
                <a:lnTo>
                  <a:pt x="704215" y="276783"/>
                </a:lnTo>
                <a:lnTo>
                  <a:pt x="673544" y="240525"/>
                </a:lnTo>
                <a:lnTo>
                  <a:pt x="637717" y="209423"/>
                </a:lnTo>
                <a:lnTo>
                  <a:pt x="597369" y="184099"/>
                </a:lnTo>
                <a:lnTo>
                  <a:pt x="553135" y="165201"/>
                </a:lnTo>
                <a:lnTo>
                  <a:pt x="505675" y="153390"/>
                </a:lnTo>
                <a:lnTo>
                  <a:pt x="455650" y="149301"/>
                </a:lnTo>
                <a:lnTo>
                  <a:pt x="405206" y="153390"/>
                </a:lnTo>
                <a:lnTo>
                  <a:pt x="405752" y="153390"/>
                </a:lnTo>
                <a:lnTo>
                  <a:pt x="358927" y="164947"/>
                </a:lnTo>
                <a:lnTo>
                  <a:pt x="314985" y="183540"/>
                </a:lnTo>
                <a:lnTo>
                  <a:pt x="274853" y="208483"/>
                </a:lnTo>
                <a:lnTo>
                  <a:pt x="239141" y="239128"/>
                </a:lnTo>
                <a:lnTo>
                  <a:pt x="208495" y="274828"/>
                </a:lnTo>
                <a:lnTo>
                  <a:pt x="183553" y="314972"/>
                </a:lnTo>
                <a:lnTo>
                  <a:pt x="164960" y="358902"/>
                </a:lnTo>
                <a:lnTo>
                  <a:pt x="153327" y="405993"/>
                </a:lnTo>
                <a:lnTo>
                  <a:pt x="149313" y="455612"/>
                </a:lnTo>
                <a:lnTo>
                  <a:pt x="153327" y="505231"/>
                </a:lnTo>
                <a:lnTo>
                  <a:pt x="164960" y="552323"/>
                </a:lnTo>
                <a:lnTo>
                  <a:pt x="183553" y="596265"/>
                </a:lnTo>
                <a:lnTo>
                  <a:pt x="208495" y="636397"/>
                </a:lnTo>
                <a:lnTo>
                  <a:pt x="239141" y="672096"/>
                </a:lnTo>
                <a:lnTo>
                  <a:pt x="274853" y="702741"/>
                </a:lnTo>
                <a:lnTo>
                  <a:pt x="314985" y="727671"/>
                </a:lnTo>
                <a:lnTo>
                  <a:pt x="358927" y="746277"/>
                </a:lnTo>
                <a:lnTo>
                  <a:pt x="406031" y="757897"/>
                </a:lnTo>
                <a:lnTo>
                  <a:pt x="455650" y="761911"/>
                </a:lnTo>
                <a:lnTo>
                  <a:pt x="486816" y="760298"/>
                </a:lnTo>
                <a:lnTo>
                  <a:pt x="517588" y="755510"/>
                </a:lnTo>
                <a:lnTo>
                  <a:pt x="547712" y="747610"/>
                </a:lnTo>
                <a:lnTo>
                  <a:pt x="576948" y="736663"/>
                </a:lnTo>
                <a:lnTo>
                  <a:pt x="589026" y="756335"/>
                </a:lnTo>
                <a:lnTo>
                  <a:pt x="597801" y="777468"/>
                </a:lnTo>
                <a:lnTo>
                  <a:pt x="603161" y="799782"/>
                </a:lnTo>
                <a:lnTo>
                  <a:pt x="604977" y="822985"/>
                </a:lnTo>
                <a:lnTo>
                  <a:pt x="604977" y="827557"/>
                </a:lnTo>
                <a:lnTo>
                  <a:pt x="567969" y="849401"/>
                </a:lnTo>
                <a:lnTo>
                  <a:pt x="493649" y="863498"/>
                </a:lnTo>
                <a:lnTo>
                  <a:pt x="455650" y="865263"/>
                </a:lnTo>
                <a:lnTo>
                  <a:pt x="407936" y="862507"/>
                </a:lnTo>
                <a:lnTo>
                  <a:pt x="361823" y="854430"/>
                </a:lnTo>
                <a:lnTo>
                  <a:pt x="317614" y="841349"/>
                </a:lnTo>
                <a:lnTo>
                  <a:pt x="275628" y="823569"/>
                </a:lnTo>
                <a:lnTo>
                  <a:pt x="236169" y="801395"/>
                </a:lnTo>
                <a:lnTo>
                  <a:pt x="199555" y="775157"/>
                </a:lnTo>
                <a:lnTo>
                  <a:pt x="166077" y="745147"/>
                </a:lnTo>
                <a:lnTo>
                  <a:pt x="136144" y="711771"/>
                </a:lnTo>
                <a:lnTo>
                  <a:pt x="109816" y="675068"/>
                </a:lnTo>
                <a:lnTo>
                  <a:pt x="87655" y="635609"/>
                </a:lnTo>
                <a:lnTo>
                  <a:pt x="69875" y="593636"/>
                </a:lnTo>
                <a:lnTo>
                  <a:pt x="56781" y="549427"/>
                </a:lnTo>
                <a:lnTo>
                  <a:pt x="48704" y="503326"/>
                </a:lnTo>
                <a:lnTo>
                  <a:pt x="45948" y="455612"/>
                </a:lnTo>
                <a:lnTo>
                  <a:pt x="48602" y="409651"/>
                </a:lnTo>
                <a:lnTo>
                  <a:pt x="48704" y="407911"/>
                </a:lnTo>
                <a:lnTo>
                  <a:pt x="56756" y="361962"/>
                </a:lnTo>
                <a:lnTo>
                  <a:pt x="56781" y="361797"/>
                </a:lnTo>
                <a:lnTo>
                  <a:pt x="69875" y="317588"/>
                </a:lnTo>
                <a:lnTo>
                  <a:pt x="87655" y="275615"/>
                </a:lnTo>
                <a:lnTo>
                  <a:pt x="109816" y="236156"/>
                </a:lnTo>
                <a:lnTo>
                  <a:pt x="136067" y="199542"/>
                </a:lnTo>
                <a:lnTo>
                  <a:pt x="166077" y="166077"/>
                </a:lnTo>
                <a:lnTo>
                  <a:pt x="199555" y="136067"/>
                </a:lnTo>
                <a:lnTo>
                  <a:pt x="236169" y="109816"/>
                </a:lnTo>
                <a:lnTo>
                  <a:pt x="275628" y="87655"/>
                </a:lnTo>
                <a:lnTo>
                  <a:pt x="317614" y="69875"/>
                </a:lnTo>
                <a:lnTo>
                  <a:pt x="361607" y="56857"/>
                </a:lnTo>
                <a:lnTo>
                  <a:pt x="361467" y="56857"/>
                </a:lnTo>
                <a:lnTo>
                  <a:pt x="407847" y="48729"/>
                </a:lnTo>
                <a:lnTo>
                  <a:pt x="455650" y="45948"/>
                </a:lnTo>
                <a:lnTo>
                  <a:pt x="503491" y="48729"/>
                </a:lnTo>
                <a:lnTo>
                  <a:pt x="549732" y="56857"/>
                </a:lnTo>
                <a:lnTo>
                  <a:pt x="594055" y="70002"/>
                </a:lnTo>
                <a:lnTo>
                  <a:pt x="636130" y="87884"/>
                </a:lnTo>
                <a:lnTo>
                  <a:pt x="675665" y="110172"/>
                </a:lnTo>
                <a:lnTo>
                  <a:pt x="712343" y="136550"/>
                </a:lnTo>
                <a:lnTo>
                  <a:pt x="745845" y="166712"/>
                </a:lnTo>
                <a:lnTo>
                  <a:pt x="775868" y="200355"/>
                </a:lnTo>
                <a:lnTo>
                  <a:pt x="802093" y="237147"/>
                </a:lnTo>
                <a:lnTo>
                  <a:pt x="824204" y="276783"/>
                </a:lnTo>
                <a:lnTo>
                  <a:pt x="841908" y="318960"/>
                </a:lnTo>
                <a:lnTo>
                  <a:pt x="854875" y="363347"/>
                </a:lnTo>
                <a:lnTo>
                  <a:pt x="862647" y="408813"/>
                </a:lnTo>
                <a:lnTo>
                  <a:pt x="862685" y="409028"/>
                </a:lnTo>
                <a:lnTo>
                  <a:pt x="862787" y="409651"/>
                </a:lnTo>
                <a:lnTo>
                  <a:pt x="862787" y="251891"/>
                </a:lnTo>
                <a:lnTo>
                  <a:pt x="833488" y="200875"/>
                </a:lnTo>
                <a:lnTo>
                  <a:pt x="807262" y="165811"/>
                </a:lnTo>
                <a:lnTo>
                  <a:pt x="777849" y="133451"/>
                </a:lnTo>
                <a:lnTo>
                  <a:pt x="745490" y="104038"/>
                </a:lnTo>
                <a:lnTo>
                  <a:pt x="710412" y="77812"/>
                </a:lnTo>
                <a:lnTo>
                  <a:pt x="672846" y="54991"/>
                </a:lnTo>
                <a:lnTo>
                  <a:pt x="633006" y="35814"/>
                </a:lnTo>
                <a:lnTo>
                  <a:pt x="591146" y="20485"/>
                </a:lnTo>
                <a:lnTo>
                  <a:pt x="547484" y="9258"/>
                </a:lnTo>
                <a:lnTo>
                  <a:pt x="502234" y="2362"/>
                </a:lnTo>
                <a:lnTo>
                  <a:pt x="455650" y="0"/>
                </a:lnTo>
                <a:lnTo>
                  <a:pt x="409067" y="2362"/>
                </a:lnTo>
                <a:lnTo>
                  <a:pt x="363816" y="9258"/>
                </a:lnTo>
                <a:lnTo>
                  <a:pt x="320154" y="20485"/>
                </a:lnTo>
                <a:lnTo>
                  <a:pt x="278295" y="35814"/>
                </a:lnTo>
                <a:lnTo>
                  <a:pt x="238455" y="54991"/>
                </a:lnTo>
                <a:lnTo>
                  <a:pt x="200888" y="77812"/>
                </a:lnTo>
                <a:lnTo>
                  <a:pt x="165811" y="104038"/>
                </a:lnTo>
                <a:lnTo>
                  <a:pt x="133451" y="133451"/>
                </a:lnTo>
                <a:lnTo>
                  <a:pt x="104051" y="165811"/>
                </a:lnTo>
                <a:lnTo>
                  <a:pt x="77812" y="200875"/>
                </a:lnTo>
                <a:lnTo>
                  <a:pt x="54991" y="238442"/>
                </a:lnTo>
                <a:lnTo>
                  <a:pt x="35801" y="278269"/>
                </a:lnTo>
                <a:lnTo>
                  <a:pt x="20485" y="320128"/>
                </a:lnTo>
                <a:lnTo>
                  <a:pt x="9372" y="363347"/>
                </a:lnTo>
                <a:lnTo>
                  <a:pt x="9258" y="363791"/>
                </a:lnTo>
                <a:lnTo>
                  <a:pt x="2387" y="408813"/>
                </a:lnTo>
                <a:lnTo>
                  <a:pt x="2324" y="409651"/>
                </a:lnTo>
                <a:lnTo>
                  <a:pt x="0" y="455612"/>
                </a:lnTo>
                <a:lnTo>
                  <a:pt x="2349" y="502196"/>
                </a:lnTo>
                <a:lnTo>
                  <a:pt x="9258" y="547433"/>
                </a:lnTo>
                <a:lnTo>
                  <a:pt x="20485" y="591096"/>
                </a:lnTo>
                <a:lnTo>
                  <a:pt x="35801" y="632955"/>
                </a:lnTo>
                <a:lnTo>
                  <a:pt x="54991" y="672782"/>
                </a:lnTo>
                <a:lnTo>
                  <a:pt x="77812" y="710349"/>
                </a:lnTo>
                <a:lnTo>
                  <a:pt x="104051" y="745426"/>
                </a:lnTo>
                <a:lnTo>
                  <a:pt x="133451" y="777786"/>
                </a:lnTo>
                <a:lnTo>
                  <a:pt x="165811" y="807186"/>
                </a:lnTo>
                <a:lnTo>
                  <a:pt x="200888" y="833412"/>
                </a:lnTo>
                <a:lnTo>
                  <a:pt x="238455" y="856234"/>
                </a:lnTo>
                <a:lnTo>
                  <a:pt x="278295" y="875423"/>
                </a:lnTo>
                <a:lnTo>
                  <a:pt x="320154" y="890739"/>
                </a:lnTo>
                <a:lnTo>
                  <a:pt x="363816" y="901966"/>
                </a:lnTo>
                <a:lnTo>
                  <a:pt x="409067" y="908875"/>
                </a:lnTo>
                <a:lnTo>
                  <a:pt x="455650" y="911225"/>
                </a:lnTo>
                <a:lnTo>
                  <a:pt x="505561" y="908456"/>
                </a:lnTo>
                <a:lnTo>
                  <a:pt x="553859" y="900404"/>
                </a:lnTo>
                <a:lnTo>
                  <a:pt x="600290" y="887399"/>
                </a:lnTo>
                <a:lnTo>
                  <a:pt x="644639" y="869810"/>
                </a:lnTo>
                <a:lnTo>
                  <a:pt x="645655" y="865263"/>
                </a:lnTo>
                <a:lnTo>
                  <a:pt x="647192" y="858418"/>
                </a:lnTo>
                <a:lnTo>
                  <a:pt x="649185" y="846836"/>
                </a:lnTo>
                <a:lnTo>
                  <a:pt x="650468" y="835037"/>
                </a:lnTo>
                <a:lnTo>
                  <a:pt x="650900" y="823569"/>
                </a:lnTo>
                <a:lnTo>
                  <a:pt x="650925" y="822985"/>
                </a:lnTo>
                <a:lnTo>
                  <a:pt x="646468" y="781672"/>
                </a:lnTo>
                <a:lnTo>
                  <a:pt x="633755" y="743483"/>
                </a:lnTo>
                <a:lnTo>
                  <a:pt x="629780" y="736663"/>
                </a:lnTo>
                <a:lnTo>
                  <a:pt x="617702" y="715962"/>
                </a:lnTo>
                <a:lnTo>
                  <a:pt x="613791" y="709244"/>
                </a:lnTo>
                <a:lnTo>
                  <a:pt x="587552" y="679805"/>
                </a:lnTo>
                <a:lnTo>
                  <a:pt x="557377" y="695083"/>
                </a:lnTo>
                <a:lnTo>
                  <a:pt x="525145" y="706450"/>
                </a:lnTo>
                <a:lnTo>
                  <a:pt x="491147" y="713524"/>
                </a:lnTo>
                <a:lnTo>
                  <a:pt x="455650" y="715962"/>
                </a:lnTo>
                <a:lnTo>
                  <a:pt x="408851" y="711771"/>
                </a:lnTo>
                <a:lnTo>
                  <a:pt x="364794" y="699681"/>
                </a:lnTo>
                <a:lnTo>
                  <a:pt x="324231" y="680415"/>
                </a:lnTo>
                <a:lnTo>
                  <a:pt x="287896" y="654735"/>
                </a:lnTo>
                <a:lnTo>
                  <a:pt x="256514" y="623354"/>
                </a:lnTo>
                <a:lnTo>
                  <a:pt x="230822" y="587019"/>
                </a:lnTo>
                <a:lnTo>
                  <a:pt x="211569" y="546455"/>
                </a:lnTo>
                <a:lnTo>
                  <a:pt x="199466" y="502412"/>
                </a:lnTo>
                <a:lnTo>
                  <a:pt x="195275" y="455612"/>
                </a:lnTo>
                <a:lnTo>
                  <a:pt x="199390" y="409651"/>
                </a:lnTo>
                <a:lnTo>
                  <a:pt x="211569" y="364769"/>
                </a:lnTo>
                <a:lnTo>
                  <a:pt x="230822" y="324205"/>
                </a:lnTo>
                <a:lnTo>
                  <a:pt x="256514" y="287870"/>
                </a:lnTo>
                <a:lnTo>
                  <a:pt x="287896" y="256501"/>
                </a:lnTo>
                <a:lnTo>
                  <a:pt x="324231" y="230809"/>
                </a:lnTo>
                <a:lnTo>
                  <a:pt x="364794" y="211556"/>
                </a:lnTo>
                <a:lnTo>
                  <a:pt x="408546" y="199542"/>
                </a:lnTo>
                <a:lnTo>
                  <a:pt x="407936" y="199542"/>
                </a:lnTo>
                <a:lnTo>
                  <a:pt x="455650" y="195262"/>
                </a:lnTo>
                <a:lnTo>
                  <a:pt x="503351" y="199542"/>
                </a:lnTo>
                <a:lnTo>
                  <a:pt x="502742" y="199542"/>
                </a:lnTo>
                <a:lnTo>
                  <a:pt x="546506" y="211556"/>
                </a:lnTo>
                <a:lnTo>
                  <a:pt x="587070" y="230809"/>
                </a:lnTo>
                <a:lnTo>
                  <a:pt x="623404" y="256501"/>
                </a:lnTo>
                <a:lnTo>
                  <a:pt x="654786" y="287870"/>
                </a:lnTo>
                <a:lnTo>
                  <a:pt x="680478" y="324205"/>
                </a:lnTo>
                <a:lnTo>
                  <a:pt x="699731" y="364769"/>
                </a:lnTo>
                <a:lnTo>
                  <a:pt x="711835" y="408813"/>
                </a:lnTo>
                <a:lnTo>
                  <a:pt x="716026" y="455612"/>
                </a:lnTo>
                <a:lnTo>
                  <a:pt x="911313" y="455612"/>
                </a:lnTo>
                <a:close/>
              </a:path>
              <a:path w="1661795" h="1018540">
                <a:moveTo>
                  <a:pt x="1661337" y="822998"/>
                </a:moveTo>
                <a:lnTo>
                  <a:pt x="1656181" y="778217"/>
                </a:lnTo>
                <a:lnTo>
                  <a:pt x="1641487" y="737120"/>
                </a:lnTo>
                <a:lnTo>
                  <a:pt x="1618437" y="700862"/>
                </a:lnTo>
                <a:lnTo>
                  <a:pt x="1588198" y="670636"/>
                </a:lnTo>
                <a:lnTo>
                  <a:pt x="1551940" y="647585"/>
                </a:lnTo>
                <a:lnTo>
                  <a:pt x="1510830" y="632891"/>
                </a:lnTo>
                <a:lnTo>
                  <a:pt x="1466062" y="627735"/>
                </a:lnTo>
                <a:lnTo>
                  <a:pt x="1421282" y="632891"/>
                </a:lnTo>
                <a:lnTo>
                  <a:pt x="1380172" y="647585"/>
                </a:lnTo>
                <a:lnTo>
                  <a:pt x="1343914" y="670636"/>
                </a:lnTo>
                <a:lnTo>
                  <a:pt x="1313675" y="700862"/>
                </a:lnTo>
                <a:lnTo>
                  <a:pt x="1290624" y="737120"/>
                </a:lnTo>
                <a:lnTo>
                  <a:pt x="1275930" y="778217"/>
                </a:lnTo>
                <a:lnTo>
                  <a:pt x="1270774" y="822998"/>
                </a:lnTo>
                <a:lnTo>
                  <a:pt x="1275930" y="867765"/>
                </a:lnTo>
                <a:lnTo>
                  <a:pt x="1290624" y="908862"/>
                </a:lnTo>
                <a:lnTo>
                  <a:pt x="1313675" y="945121"/>
                </a:lnTo>
                <a:lnTo>
                  <a:pt x="1343914" y="975360"/>
                </a:lnTo>
                <a:lnTo>
                  <a:pt x="1380172" y="998410"/>
                </a:lnTo>
                <a:lnTo>
                  <a:pt x="1421282" y="1013104"/>
                </a:lnTo>
                <a:lnTo>
                  <a:pt x="1466062" y="1018260"/>
                </a:lnTo>
                <a:lnTo>
                  <a:pt x="1510830" y="1013104"/>
                </a:lnTo>
                <a:lnTo>
                  <a:pt x="1551940" y="998410"/>
                </a:lnTo>
                <a:lnTo>
                  <a:pt x="1588198" y="975360"/>
                </a:lnTo>
                <a:lnTo>
                  <a:pt x="1618437" y="945121"/>
                </a:lnTo>
                <a:lnTo>
                  <a:pt x="1641487" y="908862"/>
                </a:lnTo>
                <a:lnTo>
                  <a:pt x="1656181" y="867765"/>
                </a:lnTo>
                <a:lnTo>
                  <a:pt x="1661337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7446384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50" y="0"/>
                </a:moveTo>
                <a:lnTo>
                  <a:pt x="385574" y="2543"/>
                </a:lnTo>
                <a:lnTo>
                  <a:pt x="339950" y="9996"/>
                </a:lnTo>
                <a:lnTo>
                  <a:pt x="296044" y="22092"/>
                </a:lnTo>
                <a:lnTo>
                  <a:pt x="254122" y="38567"/>
                </a:lnTo>
                <a:lnTo>
                  <a:pt x="214451" y="59152"/>
                </a:lnTo>
                <a:lnTo>
                  <a:pt x="177295" y="83584"/>
                </a:lnTo>
                <a:lnTo>
                  <a:pt x="142922" y="111595"/>
                </a:lnTo>
                <a:lnTo>
                  <a:pt x="111596" y="142920"/>
                </a:lnTo>
                <a:lnTo>
                  <a:pt x="83585" y="177293"/>
                </a:lnTo>
                <a:lnTo>
                  <a:pt x="59153" y="214447"/>
                </a:lnTo>
                <a:lnTo>
                  <a:pt x="38567" y="254117"/>
                </a:lnTo>
                <a:lnTo>
                  <a:pt x="22093" y="296038"/>
                </a:lnTo>
                <a:lnTo>
                  <a:pt x="9996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6" y="525329"/>
                </a:lnTo>
                <a:lnTo>
                  <a:pt x="22093" y="569232"/>
                </a:lnTo>
                <a:lnTo>
                  <a:pt x="38567" y="611150"/>
                </a:lnTo>
                <a:lnTo>
                  <a:pt x="59153" y="650819"/>
                </a:lnTo>
                <a:lnTo>
                  <a:pt x="83585" y="687973"/>
                </a:lnTo>
                <a:lnTo>
                  <a:pt x="111596" y="722345"/>
                </a:lnTo>
                <a:lnTo>
                  <a:pt x="142922" y="753669"/>
                </a:lnTo>
                <a:lnTo>
                  <a:pt x="177295" y="781680"/>
                </a:lnTo>
                <a:lnTo>
                  <a:pt x="214451" y="806111"/>
                </a:lnTo>
                <a:lnTo>
                  <a:pt x="254122" y="826696"/>
                </a:lnTo>
                <a:lnTo>
                  <a:pt x="296044" y="843170"/>
                </a:lnTo>
                <a:lnTo>
                  <a:pt x="339950" y="855267"/>
                </a:lnTo>
                <a:lnTo>
                  <a:pt x="385574" y="862720"/>
                </a:lnTo>
                <a:lnTo>
                  <a:pt x="432650" y="865263"/>
                </a:lnTo>
                <a:lnTo>
                  <a:pt x="476057" y="863077"/>
                </a:lnTo>
                <a:lnTo>
                  <a:pt x="518804" y="856537"/>
                </a:lnTo>
                <a:lnTo>
                  <a:pt x="560756" y="845670"/>
                </a:lnTo>
                <a:lnTo>
                  <a:pt x="601776" y="830503"/>
                </a:lnTo>
                <a:lnTo>
                  <a:pt x="604951" y="800011"/>
                </a:lnTo>
                <a:lnTo>
                  <a:pt x="602052" y="768478"/>
                </a:lnTo>
                <a:lnTo>
                  <a:pt x="593512" y="738482"/>
                </a:lnTo>
                <a:lnTo>
                  <a:pt x="579566" y="710567"/>
                </a:lnTo>
                <a:lnTo>
                  <a:pt x="560451" y="685279"/>
                </a:lnTo>
                <a:lnTo>
                  <a:pt x="529975" y="698560"/>
                </a:lnTo>
                <a:lnTo>
                  <a:pt x="498289" y="708164"/>
                </a:lnTo>
                <a:lnTo>
                  <a:pt x="465733" y="713997"/>
                </a:lnTo>
                <a:lnTo>
                  <a:pt x="432650" y="715962"/>
                </a:lnTo>
                <a:lnTo>
                  <a:pt x="386748" y="712247"/>
                </a:lnTo>
                <a:lnTo>
                  <a:pt x="343183" y="701492"/>
                </a:lnTo>
                <a:lnTo>
                  <a:pt x="302541" y="684288"/>
                </a:lnTo>
                <a:lnTo>
                  <a:pt x="265412" y="661220"/>
                </a:lnTo>
                <a:lnTo>
                  <a:pt x="232383" y="632879"/>
                </a:lnTo>
                <a:lnTo>
                  <a:pt x="204040" y="599851"/>
                </a:lnTo>
                <a:lnTo>
                  <a:pt x="180973" y="562724"/>
                </a:lnTo>
                <a:lnTo>
                  <a:pt x="163769" y="522088"/>
                </a:lnTo>
                <a:lnTo>
                  <a:pt x="153016" y="478530"/>
                </a:lnTo>
                <a:lnTo>
                  <a:pt x="149301" y="432638"/>
                </a:lnTo>
                <a:lnTo>
                  <a:pt x="153016" y="386743"/>
                </a:lnTo>
                <a:lnTo>
                  <a:pt x="163769" y="343182"/>
                </a:lnTo>
                <a:lnTo>
                  <a:pt x="180973" y="302545"/>
                </a:lnTo>
                <a:lnTo>
                  <a:pt x="204040" y="265419"/>
                </a:lnTo>
                <a:lnTo>
                  <a:pt x="232383" y="232392"/>
                </a:lnTo>
                <a:lnTo>
                  <a:pt x="265412" y="204051"/>
                </a:lnTo>
                <a:lnTo>
                  <a:pt x="302541" y="180985"/>
                </a:lnTo>
                <a:lnTo>
                  <a:pt x="343183" y="163782"/>
                </a:lnTo>
                <a:lnTo>
                  <a:pt x="386748" y="153028"/>
                </a:lnTo>
                <a:lnTo>
                  <a:pt x="432650" y="149313"/>
                </a:lnTo>
                <a:lnTo>
                  <a:pt x="481065" y="153451"/>
                </a:lnTo>
                <a:lnTo>
                  <a:pt x="526836" y="165401"/>
                </a:lnTo>
                <a:lnTo>
                  <a:pt x="569273" y="184472"/>
                </a:lnTo>
                <a:lnTo>
                  <a:pt x="607682" y="209971"/>
                </a:lnTo>
                <a:lnTo>
                  <a:pt x="641372" y="241206"/>
                </a:lnTo>
                <a:lnTo>
                  <a:pt x="669649" y="277486"/>
                </a:lnTo>
                <a:lnTo>
                  <a:pt x="691822" y="318116"/>
                </a:lnTo>
                <a:lnTo>
                  <a:pt x="707199" y="362406"/>
                </a:lnTo>
                <a:lnTo>
                  <a:pt x="715086" y="409663"/>
                </a:lnTo>
                <a:lnTo>
                  <a:pt x="864743" y="409663"/>
                </a:lnTo>
                <a:lnTo>
                  <a:pt x="859518" y="361578"/>
                </a:lnTo>
                <a:lnTo>
                  <a:pt x="849162" y="315204"/>
                </a:lnTo>
                <a:lnTo>
                  <a:pt x="833973" y="270836"/>
                </a:lnTo>
                <a:lnTo>
                  <a:pt x="814246" y="228771"/>
                </a:lnTo>
                <a:lnTo>
                  <a:pt x="790279" y="189305"/>
                </a:lnTo>
                <a:lnTo>
                  <a:pt x="762367" y="152736"/>
                </a:lnTo>
                <a:lnTo>
                  <a:pt x="730807" y="119359"/>
                </a:lnTo>
                <a:lnTo>
                  <a:pt x="695895" y="89470"/>
                </a:lnTo>
                <a:lnTo>
                  <a:pt x="657929" y="63367"/>
                </a:lnTo>
                <a:lnTo>
                  <a:pt x="617204" y="41345"/>
                </a:lnTo>
                <a:lnTo>
                  <a:pt x="574017" y="23701"/>
                </a:lnTo>
                <a:lnTo>
                  <a:pt x="528665" y="10731"/>
                </a:lnTo>
                <a:lnTo>
                  <a:pt x="481444" y="2732"/>
                </a:lnTo>
                <a:lnTo>
                  <a:pt x="432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7423391" y="576414"/>
            <a:ext cx="1661795" cy="1018540"/>
          </a:xfrm>
          <a:custGeom>
            <a:avLst/>
            <a:gdLst/>
            <a:ahLst/>
            <a:cxnLst/>
            <a:rect l="l" t="t" r="r" b="b"/>
            <a:pathLst>
              <a:path w="1661795" h="1018540">
                <a:moveTo>
                  <a:pt x="911301" y="455612"/>
                </a:moveTo>
                <a:lnTo>
                  <a:pt x="908989" y="409651"/>
                </a:lnTo>
                <a:lnTo>
                  <a:pt x="902042" y="363791"/>
                </a:lnTo>
                <a:lnTo>
                  <a:pt x="890816" y="320128"/>
                </a:lnTo>
                <a:lnTo>
                  <a:pt x="875499" y="278269"/>
                </a:lnTo>
                <a:lnTo>
                  <a:pt x="862799" y="251917"/>
                </a:lnTo>
                <a:lnTo>
                  <a:pt x="862799" y="409651"/>
                </a:lnTo>
                <a:lnTo>
                  <a:pt x="758545" y="409651"/>
                </a:lnTo>
                <a:lnTo>
                  <a:pt x="747344" y="361962"/>
                </a:lnTo>
                <a:lnTo>
                  <a:pt x="729081" y="317588"/>
                </a:lnTo>
                <a:lnTo>
                  <a:pt x="704215" y="276783"/>
                </a:lnTo>
                <a:lnTo>
                  <a:pt x="673544" y="240525"/>
                </a:lnTo>
                <a:lnTo>
                  <a:pt x="637717" y="209423"/>
                </a:lnTo>
                <a:lnTo>
                  <a:pt x="597369" y="184099"/>
                </a:lnTo>
                <a:lnTo>
                  <a:pt x="553135" y="165201"/>
                </a:lnTo>
                <a:lnTo>
                  <a:pt x="505688" y="153390"/>
                </a:lnTo>
                <a:lnTo>
                  <a:pt x="455650" y="149301"/>
                </a:lnTo>
                <a:lnTo>
                  <a:pt x="405206" y="153390"/>
                </a:lnTo>
                <a:lnTo>
                  <a:pt x="405765" y="153390"/>
                </a:lnTo>
                <a:lnTo>
                  <a:pt x="358940" y="164947"/>
                </a:lnTo>
                <a:lnTo>
                  <a:pt x="314998" y="183540"/>
                </a:lnTo>
                <a:lnTo>
                  <a:pt x="274853" y="208483"/>
                </a:lnTo>
                <a:lnTo>
                  <a:pt x="239141" y="239128"/>
                </a:lnTo>
                <a:lnTo>
                  <a:pt x="208508" y="274828"/>
                </a:lnTo>
                <a:lnTo>
                  <a:pt x="183565" y="314972"/>
                </a:lnTo>
                <a:lnTo>
                  <a:pt x="164960" y="358902"/>
                </a:lnTo>
                <a:lnTo>
                  <a:pt x="153339" y="405993"/>
                </a:lnTo>
                <a:lnTo>
                  <a:pt x="149313" y="455612"/>
                </a:lnTo>
                <a:lnTo>
                  <a:pt x="153339" y="505231"/>
                </a:lnTo>
                <a:lnTo>
                  <a:pt x="164960" y="552323"/>
                </a:lnTo>
                <a:lnTo>
                  <a:pt x="183565" y="596265"/>
                </a:lnTo>
                <a:lnTo>
                  <a:pt x="208508" y="636397"/>
                </a:lnTo>
                <a:lnTo>
                  <a:pt x="239141" y="672096"/>
                </a:lnTo>
                <a:lnTo>
                  <a:pt x="274853" y="702741"/>
                </a:lnTo>
                <a:lnTo>
                  <a:pt x="314998" y="727671"/>
                </a:lnTo>
                <a:lnTo>
                  <a:pt x="358940" y="746277"/>
                </a:lnTo>
                <a:lnTo>
                  <a:pt x="406031" y="757897"/>
                </a:lnTo>
                <a:lnTo>
                  <a:pt x="455650" y="761911"/>
                </a:lnTo>
                <a:lnTo>
                  <a:pt x="486816" y="760298"/>
                </a:lnTo>
                <a:lnTo>
                  <a:pt x="517601" y="755510"/>
                </a:lnTo>
                <a:lnTo>
                  <a:pt x="547725" y="747610"/>
                </a:lnTo>
                <a:lnTo>
                  <a:pt x="576961" y="736663"/>
                </a:lnTo>
                <a:lnTo>
                  <a:pt x="589026" y="756335"/>
                </a:lnTo>
                <a:lnTo>
                  <a:pt x="597814" y="777468"/>
                </a:lnTo>
                <a:lnTo>
                  <a:pt x="603173" y="799782"/>
                </a:lnTo>
                <a:lnTo>
                  <a:pt x="604977" y="822985"/>
                </a:lnTo>
                <a:lnTo>
                  <a:pt x="604977" y="827557"/>
                </a:lnTo>
                <a:lnTo>
                  <a:pt x="567982" y="849401"/>
                </a:lnTo>
                <a:lnTo>
                  <a:pt x="493649" y="863498"/>
                </a:lnTo>
                <a:lnTo>
                  <a:pt x="455650" y="865263"/>
                </a:lnTo>
                <a:lnTo>
                  <a:pt x="407936" y="862507"/>
                </a:lnTo>
                <a:lnTo>
                  <a:pt x="361823" y="854430"/>
                </a:lnTo>
                <a:lnTo>
                  <a:pt x="317614" y="841349"/>
                </a:lnTo>
                <a:lnTo>
                  <a:pt x="275628" y="823569"/>
                </a:lnTo>
                <a:lnTo>
                  <a:pt x="236169" y="801395"/>
                </a:lnTo>
                <a:lnTo>
                  <a:pt x="199555" y="775157"/>
                </a:lnTo>
                <a:lnTo>
                  <a:pt x="166090" y="745147"/>
                </a:lnTo>
                <a:lnTo>
                  <a:pt x="136156" y="711771"/>
                </a:lnTo>
                <a:lnTo>
                  <a:pt x="109829" y="675068"/>
                </a:lnTo>
                <a:lnTo>
                  <a:pt x="87655" y="635609"/>
                </a:lnTo>
                <a:lnTo>
                  <a:pt x="69875" y="593636"/>
                </a:lnTo>
                <a:lnTo>
                  <a:pt x="56794" y="549427"/>
                </a:lnTo>
                <a:lnTo>
                  <a:pt x="48717" y="503326"/>
                </a:lnTo>
                <a:lnTo>
                  <a:pt x="45948" y="455612"/>
                </a:lnTo>
                <a:lnTo>
                  <a:pt x="48615" y="409651"/>
                </a:lnTo>
                <a:lnTo>
                  <a:pt x="48717" y="407911"/>
                </a:lnTo>
                <a:lnTo>
                  <a:pt x="56769" y="361962"/>
                </a:lnTo>
                <a:lnTo>
                  <a:pt x="56794" y="361797"/>
                </a:lnTo>
                <a:lnTo>
                  <a:pt x="69875" y="317588"/>
                </a:lnTo>
                <a:lnTo>
                  <a:pt x="87655" y="275615"/>
                </a:lnTo>
                <a:lnTo>
                  <a:pt x="109829" y="236156"/>
                </a:lnTo>
                <a:lnTo>
                  <a:pt x="136067" y="199542"/>
                </a:lnTo>
                <a:lnTo>
                  <a:pt x="166090" y="166077"/>
                </a:lnTo>
                <a:lnTo>
                  <a:pt x="199555" y="136067"/>
                </a:lnTo>
                <a:lnTo>
                  <a:pt x="236169" y="109816"/>
                </a:lnTo>
                <a:lnTo>
                  <a:pt x="275628" y="87655"/>
                </a:lnTo>
                <a:lnTo>
                  <a:pt x="317614" y="69875"/>
                </a:lnTo>
                <a:lnTo>
                  <a:pt x="361619" y="56857"/>
                </a:lnTo>
                <a:lnTo>
                  <a:pt x="361480" y="56857"/>
                </a:lnTo>
                <a:lnTo>
                  <a:pt x="407847" y="48729"/>
                </a:lnTo>
                <a:lnTo>
                  <a:pt x="455650" y="45948"/>
                </a:lnTo>
                <a:lnTo>
                  <a:pt x="503504" y="48729"/>
                </a:lnTo>
                <a:lnTo>
                  <a:pt x="549732" y="56857"/>
                </a:lnTo>
                <a:lnTo>
                  <a:pt x="594055" y="70002"/>
                </a:lnTo>
                <a:lnTo>
                  <a:pt x="636130" y="87884"/>
                </a:lnTo>
                <a:lnTo>
                  <a:pt x="675678" y="110172"/>
                </a:lnTo>
                <a:lnTo>
                  <a:pt x="712355" y="136550"/>
                </a:lnTo>
                <a:lnTo>
                  <a:pt x="745858" y="166712"/>
                </a:lnTo>
                <a:lnTo>
                  <a:pt x="775881" y="200355"/>
                </a:lnTo>
                <a:lnTo>
                  <a:pt x="802106" y="237147"/>
                </a:lnTo>
                <a:lnTo>
                  <a:pt x="824230" y="276783"/>
                </a:lnTo>
                <a:lnTo>
                  <a:pt x="841921" y="318960"/>
                </a:lnTo>
                <a:lnTo>
                  <a:pt x="854887" y="363347"/>
                </a:lnTo>
                <a:lnTo>
                  <a:pt x="862660" y="408813"/>
                </a:lnTo>
                <a:lnTo>
                  <a:pt x="862698" y="409028"/>
                </a:lnTo>
                <a:lnTo>
                  <a:pt x="862799" y="409651"/>
                </a:lnTo>
                <a:lnTo>
                  <a:pt x="862799" y="251917"/>
                </a:lnTo>
                <a:lnTo>
                  <a:pt x="833488" y="200875"/>
                </a:lnTo>
                <a:lnTo>
                  <a:pt x="807262" y="165811"/>
                </a:lnTo>
                <a:lnTo>
                  <a:pt x="777849" y="133451"/>
                </a:lnTo>
                <a:lnTo>
                  <a:pt x="745490" y="104038"/>
                </a:lnTo>
                <a:lnTo>
                  <a:pt x="710412" y="77812"/>
                </a:lnTo>
                <a:lnTo>
                  <a:pt x="672846" y="54991"/>
                </a:lnTo>
                <a:lnTo>
                  <a:pt x="633018" y="35814"/>
                </a:lnTo>
                <a:lnTo>
                  <a:pt x="591146" y="20485"/>
                </a:lnTo>
                <a:lnTo>
                  <a:pt x="547484" y="9258"/>
                </a:lnTo>
                <a:lnTo>
                  <a:pt x="502246" y="2362"/>
                </a:lnTo>
                <a:lnTo>
                  <a:pt x="455650" y="0"/>
                </a:lnTo>
                <a:lnTo>
                  <a:pt x="409067" y="2362"/>
                </a:lnTo>
                <a:lnTo>
                  <a:pt x="363829" y="9258"/>
                </a:lnTo>
                <a:lnTo>
                  <a:pt x="320154" y="20485"/>
                </a:lnTo>
                <a:lnTo>
                  <a:pt x="278295" y="35814"/>
                </a:lnTo>
                <a:lnTo>
                  <a:pt x="238467" y="54991"/>
                </a:lnTo>
                <a:lnTo>
                  <a:pt x="200901" y="77812"/>
                </a:lnTo>
                <a:lnTo>
                  <a:pt x="165823" y="104038"/>
                </a:lnTo>
                <a:lnTo>
                  <a:pt x="133464" y="133451"/>
                </a:lnTo>
                <a:lnTo>
                  <a:pt x="104051" y="165811"/>
                </a:lnTo>
                <a:lnTo>
                  <a:pt x="77825" y="200875"/>
                </a:lnTo>
                <a:lnTo>
                  <a:pt x="55003" y="238442"/>
                </a:lnTo>
                <a:lnTo>
                  <a:pt x="35814" y="278269"/>
                </a:lnTo>
                <a:lnTo>
                  <a:pt x="20485" y="320128"/>
                </a:lnTo>
                <a:lnTo>
                  <a:pt x="9372" y="363347"/>
                </a:lnTo>
                <a:lnTo>
                  <a:pt x="9258" y="363791"/>
                </a:lnTo>
                <a:lnTo>
                  <a:pt x="2387" y="408813"/>
                </a:lnTo>
                <a:lnTo>
                  <a:pt x="2324" y="409651"/>
                </a:lnTo>
                <a:lnTo>
                  <a:pt x="0" y="455612"/>
                </a:lnTo>
                <a:lnTo>
                  <a:pt x="2362" y="502196"/>
                </a:lnTo>
                <a:lnTo>
                  <a:pt x="9258" y="547433"/>
                </a:lnTo>
                <a:lnTo>
                  <a:pt x="20485" y="591096"/>
                </a:lnTo>
                <a:lnTo>
                  <a:pt x="35814" y="632955"/>
                </a:lnTo>
                <a:lnTo>
                  <a:pt x="55003" y="672782"/>
                </a:lnTo>
                <a:lnTo>
                  <a:pt x="77825" y="710349"/>
                </a:lnTo>
                <a:lnTo>
                  <a:pt x="104051" y="745426"/>
                </a:lnTo>
                <a:lnTo>
                  <a:pt x="133464" y="777786"/>
                </a:lnTo>
                <a:lnTo>
                  <a:pt x="165823" y="807186"/>
                </a:lnTo>
                <a:lnTo>
                  <a:pt x="200901" y="833412"/>
                </a:lnTo>
                <a:lnTo>
                  <a:pt x="238467" y="856234"/>
                </a:lnTo>
                <a:lnTo>
                  <a:pt x="278295" y="875423"/>
                </a:lnTo>
                <a:lnTo>
                  <a:pt x="320154" y="890739"/>
                </a:lnTo>
                <a:lnTo>
                  <a:pt x="363829" y="901966"/>
                </a:lnTo>
                <a:lnTo>
                  <a:pt x="409067" y="908875"/>
                </a:lnTo>
                <a:lnTo>
                  <a:pt x="455650" y="911225"/>
                </a:lnTo>
                <a:lnTo>
                  <a:pt x="505561" y="908456"/>
                </a:lnTo>
                <a:lnTo>
                  <a:pt x="553859" y="900404"/>
                </a:lnTo>
                <a:lnTo>
                  <a:pt x="600303" y="887399"/>
                </a:lnTo>
                <a:lnTo>
                  <a:pt x="644639" y="869810"/>
                </a:lnTo>
                <a:lnTo>
                  <a:pt x="650913" y="823569"/>
                </a:lnTo>
                <a:lnTo>
                  <a:pt x="650925" y="822985"/>
                </a:lnTo>
                <a:lnTo>
                  <a:pt x="646468" y="781672"/>
                </a:lnTo>
                <a:lnTo>
                  <a:pt x="633768" y="743483"/>
                </a:lnTo>
                <a:lnTo>
                  <a:pt x="613791" y="709244"/>
                </a:lnTo>
                <a:lnTo>
                  <a:pt x="587540" y="679805"/>
                </a:lnTo>
                <a:lnTo>
                  <a:pt x="557377" y="695083"/>
                </a:lnTo>
                <a:lnTo>
                  <a:pt x="525157" y="706450"/>
                </a:lnTo>
                <a:lnTo>
                  <a:pt x="491147" y="713524"/>
                </a:lnTo>
                <a:lnTo>
                  <a:pt x="455650" y="715962"/>
                </a:lnTo>
                <a:lnTo>
                  <a:pt x="408851" y="711771"/>
                </a:lnTo>
                <a:lnTo>
                  <a:pt x="364807" y="699681"/>
                </a:lnTo>
                <a:lnTo>
                  <a:pt x="324243" y="680415"/>
                </a:lnTo>
                <a:lnTo>
                  <a:pt x="287896" y="654735"/>
                </a:lnTo>
                <a:lnTo>
                  <a:pt x="256514" y="623354"/>
                </a:lnTo>
                <a:lnTo>
                  <a:pt x="230835" y="587019"/>
                </a:lnTo>
                <a:lnTo>
                  <a:pt x="211569" y="546455"/>
                </a:lnTo>
                <a:lnTo>
                  <a:pt x="199478" y="502412"/>
                </a:lnTo>
                <a:lnTo>
                  <a:pt x="195275" y="455612"/>
                </a:lnTo>
                <a:lnTo>
                  <a:pt x="199402" y="409651"/>
                </a:lnTo>
                <a:lnTo>
                  <a:pt x="211569" y="364769"/>
                </a:lnTo>
                <a:lnTo>
                  <a:pt x="230835" y="324205"/>
                </a:lnTo>
                <a:lnTo>
                  <a:pt x="256514" y="287870"/>
                </a:lnTo>
                <a:lnTo>
                  <a:pt x="287896" y="256501"/>
                </a:lnTo>
                <a:lnTo>
                  <a:pt x="324243" y="230809"/>
                </a:lnTo>
                <a:lnTo>
                  <a:pt x="364807" y="211556"/>
                </a:lnTo>
                <a:lnTo>
                  <a:pt x="408559" y="199542"/>
                </a:lnTo>
                <a:lnTo>
                  <a:pt x="407949" y="199542"/>
                </a:lnTo>
                <a:lnTo>
                  <a:pt x="455650" y="195262"/>
                </a:lnTo>
                <a:lnTo>
                  <a:pt x="503364" y="199542"/>
                </a:lnTo>
                <a:lnTo>
                  <a:pt x="502754" y="199542"/>
                </a:lnTo>
                <a:lnTo>
                  <a:pt x="546506" y="211556"/>
                </a:lnTo>
                <a:lnTo>
                  <a:pt x="587070" y="230809"/>
                </a:lnTo>
                <a:lnTo>
                  <a:pt x="623417" y="256501"/>
                </a:lnTo>
                <a:lnTo>
                  <a:pt x="654799" y="287870"/>
                </a:lnTo>
                <a:lnTo>
                  <a:pt x="680478" y="324205"/>
                </a:lnTo>
                <a:lnTo>
                  <a:pt x="699744" y="364769"/>
                </a:lnTo>
                <a:lnTo>
                  <a:pt x="711835" y="408813"/>
                </a:lnTo>
                <a:lnTo>
                  <a:pt x="716026" y="455612"/>
                </a:lnTo>
                <a:lnTo>
                  <a:pt x="911301" y="455612"/>
                </a:lnTo>
                <a:close/>
              </a:path>
              <a:path w="1661795" h="1018540">
                <a:moveTo>
                  <a:pt x="1661350" y="822998"/>
                </a:moveTo>
                <a:lnTo>
                  <a:pt x="1656181" y="778217"/>
                </a:lnTo>
                <a:lnTo>
                  <a:pt x="1641500" y="737120"/>
                </a:lnTo>
                <a:lnTo>
                  <a:pt x="1618437" y="700862"/>
                </a:lnTo>
                <a:lnTo>
                  <a:pt x="1588198" y="670636"/>
                </a:lnTo>
                <a:lnTo>
                  <a:pt x="1551940" y="647585"/>
                </a:lnTo>
                <a:lnTo>
                  <a:pt x="1510842" y="632891"/>
                </a:lnTo>
                <a:lnTo>
                  <a:pt x="1466075" y="627735"/>
                </a:lnTo>
                <a:lnTo>
                  <a:pt x="1421295" y="632891"/>
                </a:lnTo>
                <a:lnTo>
                  <a:pt x="1380185" y="647585"/>
                </a:lnTo>
                <a:lnTo>
                  <a:pt x="1343926" y="670636"/>
                </a:lnTo>
                <a:lnTo>
                  <a:pt x="1313675" y="700862"/>
                </a:lnTo>
                <a:lnTo>
                  <a:pt x="1290624" y="737120"/>
                </a:lnTo>
                <a:lnTo>
                  <a:pt x="1275943" y="778217"/>
                </a:lnTo>
                <a:lnTo>
                  <a:pt x="1270787" y="822998"/>
                </a:lnTo>
                <a:lnTo>
                  <a:pt x="1275943" y="867765"/>
                </a:lnTo>
                <a:lnTo>
                  <a:pt x="1290624" y="908862"/>
                </a:lnTo>
                <a:lnTo>
                  <a:pt x="1313675" y="945121"/>
                </a:lnTo>
                <a:lnTo>
                  <a:pt x="1343926" y="975360"/>
                </a:lnTo>
                <a:lnTo>
                  <a:pt x="1380185" y="998410"/>
                </a:lnTo>
                <a:lnTo>
                  <a:pt x="1421295" y="1013104"/>
                </a:lnTo>
                <a:lnTo>
                  <a:pt x="1466075" y="1018260"/>
                </a:lnTo>
                <a:lnTo>
                  <a:pt x="1510842" y="1013104"/>
                </a:lnTo>
                <a:lnTo>
                  <a:pt x="1551940" y="998410"/>
                </a:lnTo>
                <a:lnTo>
                  <a:pt x="1588198" y="975360"/>
                </a:lnTo>
                <a:lnTo>
                  <a:pt x="1618437" y="945121"/>
                </a:lnTo>
                <a:lnTo>
                  <a:pt x="1641500" y="908862"/>
                </a:lnTo>
                <a:lnTo>
                  <a:pt x="1656181" y="867765"/>
                </a:lnTo>
                <a:lnTo>
                  <a:pt x="1661350" y="82299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8456783" y="599386"/>
            <a:ext cx="864869" cy="865505"/>
          </a:xfrm>
          <a:custGeom>
            <a:avLst/>
            <a:gdLst/>
            <a:ahLst/>
            <a:cxnLst/>
            <a:rect l="l" t="t" r="r" b="b"/>
            <a:pathLst>
              <a:path w="864870" h="865505">
                <a:moveTo>
                  <a:pt x="432689" y="0"/>
                </a:moveTo>
                <a:lnTo>
                  <a:pt x="385605" y="2543"/>
                </a:lnTo>
                <a:lnTo>
                  <a:pt x="339975" y="9996"/>
                </a:lnTo>
                <a:lnTo>
                  <a:pt x="296064" y="22092"/>
                </a:lnTo>
                <a:lnTo>
                  <a:pt x="254137" y="38567"/>
                </a:lnTo>
                <a:lnTo>
                  <a:pt x="214462" y="59152"/>
                </a:lnTo>
                <a:lnTo>
                  <a:pt x="177303" y="83584"/>
                </a:lnTo>
                <a:lnTo>
                  <a:pt x="142928" y="111595"/>
                </a:lnTo>
                <a:lnTo>
                  <a:pt x="111600" y="142920"/>
                </a:lnTo>
                <a:lnTo>
                  <a:pt x="83587" y="177293"/>
                </a:lnTo>
                <a:lnTo>
                  <a:pt x="59154" y="214447"/>
                </a:lnTo>
                <a:lnTo>
                  <a:pt x="38568" y="254117"/>
                </a:lnTo>
                <a:lnTo>
                  <a:pt x="22093" y="296038"/>
                </a:lnTo>
                <a:lnTo>
                  <a:pt x="9996" y="339942"/>
                </a:lnTo>
                <a:lnTo>
                  <a:pt x="2543" y="385564"/>
                </a:lnTo>
                <a:lnTo>
                  <a:pt x="0" y="432638"/>
                </a:lnTo>
                <a:lnTo>
                  <a:pt x="2543" y="479709"/>
                </a:lnTo>
                <a:lnTo>
                  <a:pt x="9996" y="525329"/>
                </a:lnTo>
                <a:lnTo>
                  <a:pt x="22093" y="569232"/>
                </a:lnTo>
                <a:lnTo>
                  <a:pt x="38568" y="611150"/>
                </a:lnTo>
                <a:lnTo>
                  <a:pt x="59154" y="650819"/>
                </a:lnTo>
                <a:lnTo>
                  <a:pt x="83587" y="687973"/>
                </a:lnTo>
                <a:lnTo>
                  <a:pt x="111600" y="722345"/>
                </a:lnTo>
                <a:lnTo>
                  <a:pt x="142928" y="753669"/>
                </a:lnTo>
                <a:lnTo>
                  <a:pt x="177303" y="781680"/>
                </a:lnTo>
                <a:lnTo>
                  <a:pt x="214462" y="806111"/>
                </a:lnTo>
                <a:lnTo>
                  <a:pt x="254137" y="826696"/>
                </a:lnTo>
                <a:lnTo>
                  <a:pt x="296064" y="843170"/>
                </a:lnTo>
                <a:lnTo>
                  <a:pt x="339975" y="855267"/>
                </a:lnTo>
                <a:lnTo>
                  <a:pt x="385605" y="862720"/>
                </a:lnTo>
                <a:lnTo>
                  <a:pt x="432689" y="865263"/>
                </a:lnTo>
                <a:lnTo>
                  <a:pt x="476091" y="863077"/>
                </a:lnTo>
                <a:lnTo>
                  <a:pt x="518828" y="856537"/>
                </a:lnTo>
                <a:lnTo>
                  <a:pt x="560767" y="845670"/>
                </a:lnTo>
                <a:lnTo>
                  <a:pt x="601776" y="830503"/>
                </a:lnTo>
                <a:lnTo>
                  <a:pt x="604951" y="800011"/>
                </a:lnTo>
                <a:lnTo>
                  <a:pt x="602054" y="768478"/>
                </a:lnTo>
                <a:lnTo>
                  <a:pt x="593518" y="738482"/>
                </a:lnTo>
                <a:lnTo>
                  <a:pt x="579577" y="710567"/>
                </a:lnTo>
                <a:lnTo>
                  <a:pt x="560463" y="685279"/>
                </a:lnTo>
                <a:lnTo>
                  <a:pt x="529986" y="698560"/>
                </a:lnTo>
                <a:lnTo>
                  <a:pt x="498300" y="708164"/>
                </a:lnTo>
                <a:lnTo>
                  <a:pt x="465751" y="713997"/>
                </a:lnTo>
                <a:lnTo>
                  <a:pt x="432689" y="715962"/>
                </a:lnTo>
                <a:lnTo>
                  <a:pt x="386785" y="712247"/>
                </a:lnTo>
                <a:lnTo>
                  <a:pt x="343217" y="701492"/>
                </a:lnTo>
                <a:lnTo>
                  <a:pt x="302571" y="684288"/>
                </a:lnTo>
                <a:lnTo>
                  <a:pt x="265437" y="661220"/>
                </a:lnTo>
                <a:lnTo>
                  <a:pt x="232402" y="632879"/>
                </a:lnTo>
                <a:lnTo>
                  <a:pt x="204054" y="599851"/>
                </a:lnTo>
                <a:lnTo>
                  <a:pt x="180982" y="562724"/>
                </a:lnTo>
                <a:lnTo>
                  <a:pt x="163773" y="522088"/>
                </a:lnTo>
                <a:lnTo>
                  <a:pt x="153017" y="478530"/>
                </a:lnTo>
                <a:lnTo>
                  <a:pt x="149301" y="432638"/>
                </a:lnTo>
                <a:lnTo>
                  <a:pt x="153017" y="386743"/>
                </a:lnTo>
                <a:lnTo>
                  <a:pt x="163773" y="343182"/>
                </a:lnTo>
                <a:lnTo>
                  <a:pt x="180982" y="302545"/>
                </a:lnTo>
                <a:lnTo>
                  <a:pt x="204054" y="265419"/>
                </a:lnTo>
                <a:lnTo>
                  <a:pt x="232402" y="232392"/>
                </a:lnTo>
                <a:lnTo>
                  <a:pt x="265437" y="204051"/>
                </a:lnTo>
                <a:lnTo>
                  <a:pt x="302571" y="180985"/>
                </a:lnTo>
                <a:lnTo>
                  <a:pt x="343217" y="163782"/>
                </a:lnTo>
                <a:lnTo>
                  <a:pt x="386785" y="153028"/>
                </a:lnTo>
                <a:lnTo>
                  <a:pt x="432689" y="149313"/>
                </a:lnTo>
                <a:lnTo>
                  <a:pt x="481101" y="153451"/>
                </a:lnTo>
                <a:lnTo>
                  <a:pt x="526870" y="165401"/>
                </a:lnTo>
                <a:lnTo>
                  <a:pt x="569301" y="184472"/>
                </a:lnTo>
                <a:lnTo>
                  <a:pt x="607705" y="209971"/>
                </a:lnTo>
                <a:lnTo>
                  <a:pt x="641390" y="241206"/>
                </a:lnTo>
                <a:lnTo>
                  <a:pt x="669663" y="277486"/>
                </a:lnTo>
                <a:lnTo>
                  <a:pt x="691833" y="318116"/>
                </a:lnTo>
                <a:lnTo>
                  <a:pt x="707209" y="362406"/>
                </a:lnTo>
                <a:lnTo>
                  <a:pt x="715098" y="409663"/>
                </a:lnTo>
                <a:lnTo>
                  <a:pt x="864755" y="409663"/>
                </a:lnTo>
                <a:lnTo>
                  <a:pt x="859528" y="361578"/>
                </a:lnTo>
                <a:lnTo>
                  <a:pt x="849170" y="315204"/>
                </a:lnTo>
                <a:lnTo>
                  <a:pt x="833980" y="270836"/>
                </a:lnTo>
                <a:lnTo>
                  <a:pt x="814252" y="228771"/>
                </a:lnTo>
                <a:lnTo>
                  <a:pt x="790284" y="189305"/>
                </a:lnTo>
                <a:lnTo>
                  <a:pt x="762372" y="152736"/>
                </a:lnTo>
                <a:lnTo>
                  <a:pt x="730813" y="119359"/>
                </a:lnTo>
                <a:lnTo>
                  <a:pt x="695903" y="89470"/>
                </a:lnTo>
                <a:lnTo>
                  <a:pt x="657940" y="63367"/>
                </a:lnTo>
                <a:lnTo>
                  <a:pt x="617218" y="41345"/>
                </a:lnTo>
                <a:lnTo>
                  <a:pt x="574036" y="23701"/>
                </a:lnTo>
                <a:lnTo>
                  <a:pt x="528689" y="10731"/>
                </a:lnTo>
                <a:lnTo>
                  <a:pt x="481475" y="2732"/>
                </a:lnTo>
                <a:lnTo>
                  <a:pt x="43268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8433796" y="576412"/>
            <a:ext cx="911860" cy="911225"/>
          </a:xfrm>
          <a:custGeom>
            <a:avLst/>
            <a:gdLst/>
            <a:ahLst/>
            <a:cxnLst/>
            <a:rect l="l" t="t" r="r" b="b"/>
            <a:pathLst>
              <a:path w="911859" h="911225">
                <a:moveTo>
                  <a:pt x="455663" y="0"/>
                </a:moveTo>
                <a:lnTo>
                  <a:pt x="409075" y="2352"/>
                </a:lnTo>
                <a:lnTo>
                  <a:pt x="363832" y="9256"/>
                </a:lnTo>
                <a:lnTo>
                  <a:pt x="320164" y="20483"/>
                </a:lnTo>
                <a:lnTo>
                  <a:pt x="278300" y="35804"/>
                </a:lnTo>
                <a:lnTo>
                  <a:pt x="238469" y="54990"/>
                </a:lnTo>
                <a:lnTo>
                  <a:pt x="200899" y="77812"/>
                </a:lnTo>
                <a:lnTo>
                  <a:pt x="165821" y="104040"/>
                </a:lnTo>
                <a:lnTo>
                  <a:pt x="133462" y="133446"/>
                </a:lnTo>
                <a:lnTo>
                  <a:pt x="104053" y="165801"/>
                </a:lnTo>
                <a:lnTo>
                  <a:pt x="77821" y="200876"/>
                </a:lnTo>
                <a:lnTo>
                  <a:pt x="54997" y="238441"/>
                </a:lnTo>
                <a:lnTo>
                  <a:pt x="35809" y="278268"/>
                </a:lnTo>
                <a:lnTo>
                  <a:pt x="20486" y="320128"/>
                </a:lnTo>
                <a:lnTo>
                  <a:pt x="9371" y="363348"/>
                </a:lnTo>
                <a:lnTo>
                  <a:pt x="2385" y="408813"/>
                </a:lnTo>
                <a:lnTo>
                  <a:pt x="0" y="455612"/>
                </a:lnTo>
                <a:lnTo>
                  <a:pt x="2352" y="502195"/>
                </a:lnTo>
                <a:lnTo>
                  <a:pt x="9257" y="547433"/>
                </a:lnTo>
                <a:lnTo>
                  <a:pt x="20486" y="591096"/>
                </a:lnTo>
                <a:lnTo>
                  <a:pt x="35809" y="632956"/>
                </a:lnTo>
                <a:lnTo>
                  <a:pt x="54997" y="672783"/>
                </a:lnTo>
                <a:lnTo>
                  <a:pt x="77821" y="710348"/>
                </a:lnTo>
                <a:lnTo>
                  <a:pt x="104053" y="745423"/>
                </a:lnTo>
                <a:lnTo>
                  <a:pt x="133462" y="777778"/>
                </a:lnTo>
                <a:lnTo>
                  <a:pt x="165821" y="807184"/>
                </a:lnTo>
                <a:lnTo>
                  <a:pt x="200899" y="833412"/>
                </a:lnTo>
                <a:lnTo>
                  <a:pt x="238469" y="856234"/>
                </a:lnTo>
                <a:lnTo>
                  <a:pt x="278300" y="875420"/>
                </a:lnTo>
                <a:lnTo>
                  <a:pt x="320164" y="890741"/>
                </a:lnTo>
                <a:lnTo>
                  <a:pt x="363832" y="901968"/>
                </a:lnTo>
                <a:lnTo>
                  <a:pt x="409075" y="908872"/>
                </a:lnTo>
                <a:lnTo>
                  <a:pt x="455663" y="911225"/>
                </a:lnTo>
                <a:lnTo>
                  <a:pt x="505564" y="908457"/>
                </a:lnTo>
                <a:lnTo>
                  <a:pt x="553858" y="900395"/>
                </a:lnTo>
                <a:lnTo>
                  <a:pt x="600301" y="887393"/>
                </a:lnTo>
                <a:lnTo>
                  <a:pt x="644652" y="869810"/>
                </a:lnTo>
                <a:lnTo>
                  <a:pt x="645672" y="865263"/>
                </a:lnTo>
                <a:lnTo>
                  <a:pt x="455663" y="865263"/>
                </a:lnTo>
                <a:lnTo>
                  <a:pt x="407948" y="862502"/>
                </a:lnTo>
                <a:lnTo>
                  <a:pt x="361832" y="854425"/>
                </a:lnTo>
                <a:lnTo>
                  <a:pt x="317625" y="841342"/>
                </a:lnTo>
                <a:lnTo>
                  <a:pt x="275638" y="823562"/>
                </a:lnTo>
                <a:lnTo>
                  <a:pt x="236178" y="801396"/>
                </a:lnTo>
                <a:lnTo>
                  <a:pt x="199558" y="775153"/>
                </a:lnTo>
                <a:lnTo>
                  <a:pt x="166085" y="745143"/>
                </a:lnTo>
                <a:lnTo>
                  <a:pt x="136152" y="711767"/>
                </a:lnTo>
                <a:lnTo>
                  <a:pt x="109824" y="675061"/>
                </a:lnTo>
                <a:lnTo>
                  <a:pt x="87655" y="635608"/>
                </a:lnTo>
                <a:lnTo>
                  <a:pt x="69873" y="593627"/>
                </a:lnTo>
                <a:lnTo>
                  <a:pt x="56788" y="549427"/>
                </a:lnTo>
                <a:lnTo>
                  <a:pt x="48710" y="503319"/>
                </a:lnTo>
                <a:lnTo>
                  <a:pt x="45948" y="455612"/>
                </a:lnTo>
                <a:lnTo>
                  <a:pt x="48608" y="409651"/>
                </a:lnTo>
                <a:lnTo>
                  <a:pt x="48710" y="407902"/>
                </a:lnTo>
                <a:lnTo>
                  <a:pt x="56758" y="361962"/>
                </a:lnTo>
                <a:lnTo>
                  <a:pt x="56788" y="361792"/>
                </a:lnTo>
                <a:lnTo>
                  <a:pt x="69873" y="317591"/>
                </a:lnTo>
                <a:lnTo>
                  <a:pt x="87655" y="275608"/>
                </a:lnTo>
                <a:lnTo>
                  <a:pt x="109824" y="236154"/>
                </a:lnTo>
                <a:lnTo>
                  <a:pt x="136071" y="199538"/>
                </a:lnTo>
                <a:lnTo>
                  <a:pt x="166085" y="166069"/>
                </a:lnTo>
                <a:lnTo>
                  <a:pt x="199558" y="136059"/>
                </a:lnTo>
                <a:lnTo>
                  <a:pt x="236178" y="109815"/>
                </a:lnTo>
                <a:lnTo>
                  <a:pt x="275638" y="87649"/>
                </a:lnTo>
                <a:lnTo>
                  <a:pt x="317625" y="69869"/>
                </a:lnTo>
                <a:lnTo>
                  <a:pt x="361624" y="56848"/>
                </a:lnTo>
                <a:lnTo>
                  <a:pt x="361481" y="56848"/>
                </a:lnTo>
                <a:lnTo>
                  <a:pt x="407857" y="48725"/>
                </a:lnTo>
                <a:lnTo>
                  <a:pt x="407674" y="48725"/>
                </a:lnTo>
                <a:lnTo>
                  <a:pt x="455663" y="45948"/>
                </a:lnTo>
                <a:lnTo>
                  <a:pt x="654082" y="45948"/>
                </a:lnTo>
                <a:lnTo>
                  <a:pt x="633023" y="35804"/>
                </a:lnTo>
                <a:lnTo>
                  <a:pt x="591160" y="20483"/>
                </a:lnTo>
                <a:lnTo>
                  <a:pt x="547493" y="9256"/>
                </a:lnTo>
                <a:lnTo>
                  <a:pt x="502251" y="2352"/>
                </a:lnTo>
                <a:lnTo>
                  <a:pt x="455663" y="0"/>
                </a:lnTo>
                <a:close/>
              </a:path>
              <a:path w="911859" h="911225">
                <a:moveTo>
                  <a:pt x="629796" y="736663"/>
                </a:moveTo>
                <a:lnTo>
                  <a:pt x="576973" y="736663"/>
                </a:lnTo>
                <a:lnTo>
                  <a:pt x="589039" y="756332"/>
                </a:lnTo>
                <a:lnTo>
                  <a:pt x="597815" y="777467"/>
                </a:lnTo>
                <a:lnTo>
                  <a:pt x="603175" y="799780"/>
                </a:lnTo>
                <a:lnTo>
                  <a:pt x="604989" y="822985"/>
                </a:lnTo>
                <a:lnTo>
                  <a:pt x="604989" y="827557"/>
                </a:lnTo>
                <a:lnTo>
                  <a:pt x="567988" y="849393"/>
                </a:lnTo>
                <a:lnTo>
                  <a:pt x="493658" y="863493"/>
                </a:lnTo>
                <a:lnTo>
                  <a:pt x="455663" y="865263"/>
                </a:lnTo>
                <a:lnTo>
                  <a:pt x="645672" y="865263"/>
                </a:lnTo>
                <a:lnTo>
                  <a:pt x="650916" y="823562"/>
                </a:lnTo>
                <a:lnTo>
                  <a:pt x="650938" y="822985"/>
                </a:lnTo>
                <a:lnTo>
                  <a:pt x="646481" y="781666"/>
                </a:lnTo>
                <a:lnTo>
                  <a:pt x="633771" y="743475"/>
                </a:lnTo>
                <a:lnTo>
                  <a:pt x="629796" y="736663"/>
                </a:lnTo>
                <a:close/>
              </a:path>
              <a:path w="911859" h="911225">
                <a:moveTo>
                  <a:pt x="455663" y="149301"/>
                </a:moveTo>
                <a:lnTo>
                  <a:pt x="405215" y="153384"/>
                </a:lnTo>
                <a:lnTo>
                  <a:pt x="405770" y="153384"/>
                </a:lnTo>
                <a:lnTo>
                  <a:pt x="358942" y="164943"/>
                </a:lnTo>
                <a:lnTo>
                  <a:pt x="315005" y="183542"/>
                </a:lnTo>
                <a:lnTo>
                  <a:pt x="274863" y="208480"/>
                </a:lnTo>
                <a:lnTo>
                  <a:pt x="239153" y="239120"/>
                </a:lnTo>
                <a:lnTo>
                  <a:pt x="208511" y="274827"/>
                </a:lnTo>
                <a:lnTo>
                  <a:pt x="183571" y="314965"/>
                </a:lnTo>
                <a:lnTo>
                  <a:pt x="164970" y="358899"/>
                </a:lnTo>
                <a:lnTo>
                  <a:pt x="153343" y="405993"/>
                </a:lnTo>
                <a:lnTo>
                  <a:pt x="149326" y="455612"/>
                </a:lnTo>
                <a:lnTo>
                  <a:pt x="153343" y="505230"/>
                </a:lnTo>
                <a:lnTo>
                  <a:pt x="164970" y="552324"/>
                </a:lnTo>
                <a:lnTo>
                  <a:pt x="183571" y="596256"/>
                </a:lnTo>
                <a:lnTo>
                  <a:pt x="208511" y="636393"/>
                </a:lnTo>
                <a:lnTo>
                  <a:pt x="239153" y="672098"/>
                </a:lnTo>
                <a:lnTo>
                  <a:pt x="274863" y="702736"/>
                </a:lnTo>
                <a:lnTo>
                  <a:pt x="315005" y="727672"/>
                </a:lnTo>
                <a:lnTo>
                  <a:pt x="358942" y="746270"/>
                </a:lnTo>
                <a:lnTo>
                  <a:pt x="406040" y="757894"/>
                </a:lnTo>
                <a:lnTo>
                  <a:pt x="455663" y="761911"/>
                </a:lnTo>
                <a:lnTo>
                  <a:pt x="486828" y="760298"/>
                </a:lnTo>
                <a:lnTo>
                  <a:pt x="517599" y="755507"/>
                </a:lnTo>
                <a:lnTo>
                  <a:pt x="547730" y="747605"/>
                </a:lnTo>
                <a:lnTo>
                  <a:pt x="576973" y="736663"/>
                </a:lnTo>
                <a:lnTo>
                  <a:pt x="629796" y="736663"/>
                </a:lnTo>
                <a:lnTo>
                  <a:pt x="617718" y="715962"/>
                </a:lnTo>
                <a:lnTo>
                  <a:pt x="455663" y="715962"/>
                </a:lnTo>
                <a:lnTo>
                  <a:pt x="408860" y="711767"/>
                </a:lnTo>
                <a:lnTo>
                  <a:pt x="364809" y="699673"/>
                </a:lnTo>
                <a:lnTo>
                  <a:pt x="324246" y="680414"/>
                </a:lnTo>
                <a:lnTo>
                  <a:pt x="287906" y="654727"/>
                </a:lnTo>
                <a:lnTo>
                  <a:pt x="256524" y="623348"/>
                </a:lnTo>
                <a:lnTo>
                  <a:pt x="230836" y="587011"/>
                </a:lnTo>
                <a:lnTo>
                  <a:pt x="211577" y="546452"/>
                </a:lnTo>
                <a:lnTo>
                  <a:pt x="199482" y="502407"/>
                </a:lnTo>
                <a:lnTo>
                  <a:pt x="195287" y="455612"/>
                </a:lnTo>
                <a:lnTo>
                  <a:pt x="199407" y="409651"/>
                </a:lnTo>
                <a:lnTo>
                  <a:pt x="211577" y="364767"/>
                </a:lnTo>
                <a:lnTo>
                  <a:pt x="230836" y="324207"/>
                </a:lnTo>
                <a:lnTo>
                  <a:pt x="256524" y="287871"/>
                </a:lnTo>
                <a:lnTo>
                  <a:pt x="287906" y="256492"/>
                </a:lnTo>
                <a:lnTo>
                  <a:pt x="324246" y="230807"/>
                </a:lnTo>
                <a:lnTo>
                  <a:pt x="364809" y="211550"/>
                </a:lnTo>
                <a:lnTo>
                  <a:pt x="408564" y="199538"/>
                </a:lnTo>
                <a:lnTo>
                  <a:pt x="407954" y="199538"/>
                </a:lnTo>
                <a:lnTo>
                  <a:pt x="455663" y="195262"/>
                </a:lnTo>
                <a:lnTo>
                  <a:pt x="615170" y="195262"/>
                </a:lnTo>
                <a:lnTo>
                  <a:pt x="597375" y="184095"/>
                </a:lnTo>
                <a:lnTo>
                  <a:pt x="553145" y="165199"/>
                </a:lnTo>
                <a:lnTo>
                  <a:pt x="505690" y="153384"/>
                </a:lnTo>
                <a:lnTo>
                  <a:pt x="455663" y="149301"/>
                </a:lnTo>
                <a:close/>
              </a:path>
              <a:path w="911859" h="911225">
                <a:moveTo>
                  <a:pt x="587552" y="679805"/>
                </a:moveTo>
                <a:lnTo>
                  <a:pt x="557386" y="695083"/>
                </a:lnTo>
                <a:lnTo>
                  <a:pt x="525160" y="706442"/>
                </a:lnTo>
                <a:lnTo>
                  <a:pt x="491158" y="713522"/>
                </a:lnTo>
                <a:lnTo>
                  <a:pt x="455663" y="715962"/>
                </a:lnTo>
                <a:lnTo>
                  <a:pt x="617718" y="715962"/>
                </a:lnTo>
                <a:lnTo>
                  <a:pt x="613798" y="709244"/>
                </a:lnTo>
                <a:lnTo>
                  <a:pt x="587552" y="679805"/>
                </a:lnTo>
                <a:close/>
              </a:path>
              <a:path w="911859" h="911225">
                <a:moveTo>
                  <a:pt x="615170" y="195262"/>
                </a:moveTo>
                <a:lnTo>
                  <a:pt x="455663" y="195262"/>
                </a:lnTo>
                <a:lnTo>
                  <a:pt x="503371" y="199538"/>
                </a:lnTo>
                <a:lnTo>
                  <a:pt x="502761" y="199538"/>
                </a:lnTo>
                <a:lnTo>
                  <a:pt x="546517" y="211550"/>
                </a:lnTo>
                <a:lnTo>
                  <a:pt x="587080" y="230807"/>
                </a:lnTo>
                <a:lnTo>
                  <a:pt x="623420" y="256492"/>
                </a:lnTo>
                <a:lnTo>
                  <a:pt x="654801" y="287871"/>
                </a:lnTo>
                <a:lnTo>
                  <a:pt x="680489" y="324207"/>
                </a:lnTo>
                <a:lnTo>
                  <a:pt x="699749" y="364767"/>
                </a:lnTo>
                <a:lnTo>
                  <a:pt x="711843" y="408813"/>
                </a:lnTo>
                <a:lnTo>
                  <a:pt x="716038" y="455612"/>
                </a:lnTo>
                <a:lnTo>
                  <a:pt x="911313" y="455612"/>
                </a:lnTo>
                <a:lnTo>
                  <a:pt x="908992" y="409651"/>
                </a:lnTo>
                <a:lnTo>
                  <a:pt x="758558" y="409651"/>
                </a:lnTo>
                <a:lnTo>
                  <a:pt x="747357" y="361962"/>
                </a:lnTo>
                <a:lnTo>
                  <a:pt x="729083" y="317591"/>
                </a:lnTo>
                <a:lnTo>
                  <a:pt x="704226" y="276780"/>
                </a:lnTo>
                <a:lnTo>
                  <a:pt x="673557" y="240519"/>
                </a:lnTo>
                <a:lnTo>
                  <a:pt x="637730" y="209419"/>
                </a:lnTo>
                <a:lnTo>
                  <a:pt x="615170" y="195262"/>
                </a:lnTo>
                <a:close/>
              </a:path>
              <a:path w="911859" h="911225">
                <a:moveTo>
                  <a:pt x="654082" y="45948"/>
                </a:moveTo>
                <a:lnTo>
                  <a:pt x="455663" y="45948"/>
                </a:lnTo>
                <a:lnTo>
                  <a:pt x="503508" y="48725"/>
                </a:lnTo>
                <a:lnTo>
                  <a:pt x="549744" y="56848"/>
                </a:lnTo>
                <a:lnTo>
                  <a:pt x="594059" y="70004"/>
                </a:lnTo>
                <a:lnTo>
                  <a:pt x="636141" y="87881"/>
                </a:lnTo>
                <a:lnTo>
                  <a:pt x="675676" y="110166"/>
                </a:lnTo>
                <a:lnTo>
                  <a:pt x="712353" y="136547"/>
                </a:lnTo>
                <a:lnTo>
                  <a:pt x="745860" y="166711"/>
                </a:lnTo>
                <a:lnTo>
                  <a:pt x="775883" y="200346"/>
                </a:lnTo>
                <a:lnTo>
                  <a:pt x="802110" y="237140"/>
                </a:lnTo>
                <a:lnTo>
                  <a:pt x="824229" y="276780"/>
                </a:lnTo>
                <a:lnTo>
                  <a:pt x="841927" y="318953"/>
                </a:lnTo>
                <a:lnTo>
                  <a:pt x="854892" y="363348"/>
                </a:lnTo>
                <a:lnTo>
                  <a:pt x="862669" y="408813"/>
                </a:lnTo>
                <a:lnTo>
                  <a:pt x="862706" y="409029"/>
                </a:lnTo>
                <a:lnTo>
                  <a:pt x="862812" y="409651"/>
                </a:lnTo>
                <a:lnTo>
                  <a:pt x="908992" y="409651"/>
                </a:lnTo>
                <a:lnTo>
                  <a:pt x="908928" y="408813"/>
                </a:lnTo>
                <a:lnTo>
                  <a:pt x="902056" y="363791"/>
                </a:lnTo>
                <a:lnTo>
                  <a:pt x="890828" y="320128"/>
                </a:lnTo>
                <a:lnTo>
                  <a:pt x="875506" y="278268"/>
                </a:lnTo>
                <a:lnTo>
                  <a:pt x="856319" y="238441"/>
                </a:lnTo>
                <a:lnTo>
                  <a:pt x="833496" y="200876"/>
                </a:lnTo>
                <a:lnTo>
                  <a:pt x="807265" y="165801"/>
                </a:lnTo>
                <a:lnTo>
                  <a:pt x="777857" y="133446"/>
                </a:lnTo>
                <a:lnTo>
                  <a:pt x="745500" y="104040"/>
                </a:lnTo>
                <a:lnTo>
                  <a:pt x="710422" y="77812"/>
                </a:lnTo>
                <a:lnTo>
                  <a:pt x="672854" y="54990"/>
                </a:lnTo>
                <a:lnTo>
                  <a:pt x="654082" y="45948"/>
                </a:lnTo>
                <a:close/>
              </a:path>
            </a:pathLst>
          </a:custGeom>
          <a:solidFill>
            <a:srgbClr val="3E3C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1500" y="457200"/>
            <a:ext cx="10287000" cy="182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1500" y="2628900"/>
            <a:ext cx="10287000" cy="7543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86200" y="10629900"/>
            <a:ext cx="3657600" cy="571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71500" y="10629900"/>
            <a:ext cx="2628900" cy="571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29600" y="10629900"/>
            <a:ext cx="2628900" cy="571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715000"/>
            <a:ext cx="11430000" cy="5715000"/>
          </a:xfrm>
          <a:custGeom>
            <a:avLst/>
            <a:gdLst/>
            <a:ahLst/>
            <a:cxnLst/>
            <a:rect l="l" t="t" r="r" b="b"/>
            <a:pathLst>
              <a:path w="11430000" h="5715000">
                <a:moveTo>
                  <a:pt x="11430000" y="0"/>
                </a:moveTo>
                <a:lnTo>
                  <a:pt x="0" y="0"/>
                </a:lnTo>
                <a:lnTo>
                  <a:pt x="0" y="5715000"/>
                </a:lnTo>
                <a:lnTo>
                  <a:pt x="11430000" y="5715000"/>
                </a:lnTo>
                <a:lnTo>
                  <a:pt x="11430000" y="0"/>
                </a:lnTo>
                <a:close/>
              </a:path>
            </a:pathLst>
          </a:custGeom>
          <a:solidFill>
            <a:srgbClr val="DFE4C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866266" y="2260812"/>
            <a:ext cx="7582534" cy="532130"/>
            <a:chOff x="1942771" y="2260812"/>
            <a:chExt cx="7582534" cy="5321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42771" y="2260812"/>
              <a:ext cx="7035755" cy="53205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015840" y="2283727"/>
              <a:ext cx="509270" cy="505459"/>
            </a:xfrm>
            <a:custGeom>
              <a:avLst/>
              <a:gdLst/>
              <a:ahLst/>
              <a:cxnLst/>
              <a:rect l="l" t="t" r="r" b="b"/>
              <a:pathLst>
                <a:path w="509270" h="505460">
                  <a:moveTo>
                    <a:pt x="407428" y="0"/>
                  </a:moveTo>
                  <a:lnTo>
                    <a:pt x="398540" y="1073"/>
                  </a:lnTo>
                  <a:lnTo>
                    <a:pt x="392061" y="4400"/>
                  </a:lnTo>
                  <a:lnTo>
                    <a:pt x="388097" y="10136"/>
                  </a:lnTo>
                  <a:lnTo>
                    <a:pt x="386753" y="18440"/>
                  </a:lnTo>
                  <a:lnTo>
                    <a:pt x="386753" y="486778"/>
                  </a:lnTo>
                  <a:lnTo>
                    <a:pt x="388097" y="495081"/>
                  </a:lnTo>
                  <a:lnTo>
                    <a:pt x="392061" y="500818"/>
                  </a:lnTo>
                  <a:lnTo>
                    <a:pt x="398540" y="504144"/>
                  </a:lnTo>
                  <a:lnTo>
                    <a:pt x="407428" y="505218"/>
                  </a:lnTo>
                  <a:lnTo>
                    <a:pt x="416552" y="504144"/>
                  </a:lnTo>
                  <a:lnTo>
                    <a:pt x="423005" y="500818"/>
                  </a:lnTo>
                  <a:lnTo>
                    <a:pt x="426838" y="495081"/>
                  </a:lnTo>
                  <a:lnTo>
                    <a:pt x="428104" y="486778"/>
                  </a:lnTo>
                  <a:lnTo>
                    <a:pt x="428104" y="244220"/>
                  </a:lnTo>
                  <a:lnTo>
                    <a:pt x="492379" y="244220"/>
                  </a:lnTo>
                  <a:lnTo>
                    <a:pt x="499948" y="242885"/>
                  </a:lnTo>
                  <a:lnTo>
                    <a:pt x="505161" y="238982"/>
                  </a:lnTo>
                  <a:lnTo>
                    <a:pt x="508173" y="232669"/>
                  </a:lnTo>
                  <a:lnTo>
                    <a:pt x="509143" y="224104"/>
                  </a:lnTo>
                  <a:lnTo>
                    <a:pt x="508173" y="215626"/>
                  </a:lnTo>
                  <a:lnTo>
                    <a:pt x="505161" y="209505"/>
                  </a:lnTo>
                  <a:lnTo>
                    <a:pt x="499948" y="205794"/>
                  </a:lnTo>
                  <a:lnTo>
                    <a:pt x="492379" y="204546"/>
                  </a:lnTo>
                  <a:lnTo>
                    <a:pt x="428104" y="204546"/>
                  </a:lnTo>
                  <a:lnTo>
                    <a:pt x="428104" y="18440"/>
                  </a:lnTo>
                  <a:lnTo>
                    <a:pt x="426759" y="10136"/>
                  </a:lnTo>
                  <a:lnTo>
                    <a:pt x="422795" y="4400"/>
                  </a:lnTo>
                  <a:lnTo>
                    <a:pt x="416317" y="1073"/>
                  </a:lnTo>
                  <a:lnTo>
                    <a:pt x="407428" y="0"/>
                  </a:lnTo>
                  <a:close/>
                </a:path>
                <a:path w="509270" h="505460">
                  <a:moveTo>
                    <a:pt x="260997" y="18440"/>
                  </a:moveTo>
                  <a:lnTo>
                    <a:pt x="5029" y="18440"/>
                  </a:lnTo>
                  <a:lnTo>
                    <a:pt x="0" y="24028"/>
                  </a:lnTo>
                  <a:lnTo>
                    <a:pt x="0" y="50850"/>
                  </a:lnTo>
                  <a:lnTo>
                    <a:pt x="5029" y="56438"/>
                  </a:lnTo>
                  <a:lnTo>
                    <a:pt x="237528" y="56438"/>
                  </a:lnTo>
                  <a:lnTo>
                    <a:pt x="67068" y="464426"/>
                  </a:lnTo>
                  <a:lnTo>
                    <a:pt x="64929" y="472834"/>
                  </a:lnTo>
                  <a:lnTo>
                    <a:pt x="65881" y="479723"/>
                  </a:lnTo>
                  <a:lnTo>
                    <a:pt x="69661" y="485250"/>
                  </a:lnTo>
                  <a:lnTo>
                    <a:pt x="76009" y="489572"/>
                  </a:lnTo>
                  <a:lnTo>
                    <a:pt x="84592" y="491859"/>
                  </a:lnTo>
                  <a:lnTo>
                    <a:pt x="91865" y="491108"/>
                  </a:lnTo>
                  <a:lnTo>
                    <a:pt x="97776" y="487214"/>
                  </a:lnTo>
                  <a:lnTo>
                    <a:pt x="102273" y="480072"/>
                  </a:lnTo>
                  <a:lnTo>
                    <a:pt x="281114" y="55879"/>
                  </a:lnTo>
                  <a:lnTo>
                    <a:pt x="284650" y="40364"/>
                  </a:lnTo>
                  <a:lnTo>
                    <a:pt x="282162" y="28568"/>
                  </a:lnTo>
                  <a:lnTo>
                    <a:pt x="274120" y="21068"/>
                  </a:lnTo>
                  <a:lnTo>
                    <a:pt x="260997" y="18440"/>
                  </a:lnTo>
                  <a:close/>
                </a:path>
              </a:pathLst>
            </a:custGeom>
            <a:solidFill>
              <a:srgbClr val="8082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/>
          <p:nvPr/>
        </p:nvSpPr>
        <p:spPr>
          <a:xfrm>
            <a:off x="5354205" y="3085814"/>
            <a:ext cx="986155" cy="511175"/>
          </a:xfrm>
          <a:custGeom>
            <a:avLst/>
            <a:gdLst/>
            <a:ahLst/>
            <a:cxnLst/>
            <a:rect l="l" t="t" r="r" b="b"/>
            <a:pathLst>
              <a:path w="986154" h="511175">
                <a:moveTo>
                  <a:pt x="52539" y="10058"/>
                </a:moveTo>
                <a:lnTo>
                  <a:pt x="43495" y="11219"/>
                </a:lnTo>
                <a:lnTo>
                  <a:pt x="37231" y="14738"/>
                </a:lnTo>
                <a:lnTo>
                  <a:pt x="33589" y="20666"/>
                </a:lnTo>
                <a:lnTo>
                  <a:pt x="32410" y="29057"/>
                </a:lnTo>
                <a:lnTo>
                  <a:pt x="32410" y="233616"/>
                </a:lnTo>
                <a:lnTo>
                  <a:pt x="33502" y="242889"/>
                </a:lnTo>
                <a:lnTo>
                  <a:pt x="36952" y="249123"/>
                </a:lnTo>
                <a:lnTo>
                  <a:pt x="43024" y="252633"/>
                </a:lnTo>
                <a:lnTo>
                  <a:pt x="51981" y="253733"/>
                </a:lnTo>
                <a:lnTo>
                  <a:pt x="438721" y="253733"/>
                </a:lnTo>
                <a:lnTo>
                  <a:pt x="447671" y="252633"/>
                </a:lnTo>
                <a:lnTo>
                  <a:pt x="453739" y="249123"/>
                </a:lnTo>
                <a:lnTo>
                  <a:pt x="457188" y="242889"/>
                </a:lnTo>
                <a:lnTo>
                  <a:pt x="458279" y="233616"/>
                </a:lnTo>
                <a:lnTo>
                  <a:pt x="458279" y="215734"/>
                </a:lnTo>
                <a:lnTo>
                  <a:pt x="73215" y="215734"/>
                </a:lnTo>
                <a:lnTo>
                  <a:pt x="73215" y="138049"/>
                </a:lnTo>
                <a:lnTo>
                  <a:pt x="458279" y="138049"/>
                </a:lnTo>
                <a:lnTo>
                  <a:pt x="458279" y="101155"/>
                </a:lnTo>
                <a:lnTo>
                  <a:pt x="73215" y="101155"/>
                </a:lnTo>
                <a:lnTo>
                  <a:pt x="73215" y="29057"/>
                </a:lnTo>
                <a:lnTo>
                  <a:pt x="71870" y="20666"/>
                </a:lnTo>
                <a:lnTo>
                  <a:pt x="67906" y="14738"/>
                </a:lnTo>
                <a:lnTo>
                  <a:pt x="61428" y="11219"/>
                </a:lnTo>
                <a:lnTo>
                  <a:pt x="52539" y="10058"/>
                </a:lnTo>
                <a:close/>
              </a:path>
              <a:path w="986154" h="511175">
                <a:moveTo>
                  <a:pt x="458279" y="138049"/>
                </a:moveTo>
                <a:lnTo>
                  <a:pt x="417487" y="138049"/>
                </a:lnTo>
                <a:lnTo>
                  <a:pt x="417487" y="215734"/>
                </a:lnTo>
                <a:lnTo>
                  <a:pt x="458279" y="215734"/>
                </a:lnTo>
                <a:lnTo>
                  <a:pt x="458279" y="138049"/>
                </a:lnTo>
                <a:close/>
              </a:path>
              <a:path w="986154" h="511175">
                <a:moveTo>
                  <a:pt x="437603" y="10058"/>
                </a:moveTo>
                <a:lnTo>
                  <a:pt x="429038" y="11219"/>
                </a:lnTo>
                <a:lnTo>
                  <a:pt x="422725" y="14738"/>
                </a:lnTo>
                <a:lnTo>
                  <a:pt x="418822" y="20666"/>
                </a:lnTo>
                <a:lnTo>
                  <a:pt x="417487" y="29057"/>
                </a:lnTo>
                <a:lnTo>
                  <a:pt x="417487" y="101155"/>
                </a:lnTo>
                <a:lnTo>
                  <a:pt x="458279" y="101155"/>
                </a:lnTo>
                <a:lnTo>
                  <a:pt x="458279" y="29057"/>
                </a:lnTo>
                <a:lnTo>
                  <a:pt x="457013" y="20666"/>
                </a:lnTo>
                <a:lnTo>
                  <a:pt x="453180" y="14738"/>
                </a:lnTo>
                <a:lnTo>
                  <a:pt x="446728" y="11219"/>
                </a:lnTo>
                <a:lnTo>
                  <a:pt x="437603" y="10058"/>
                </a:lnTo>
                <a:close/>
              </a:path>
              <a:path w="986154" h="511175">
                <a:moveTo>
                  <a:pt x="267703" y="361035"/>
                </a:moveTo>
                <a:lnTo>
                  <a:pt x="226352" y="361035"/>
                </a:lnTo>
                <a:lnTo>
                  <a:pt x="226352" y="492379"/>
                </a:lnTo>
                <a:lnTo>
                  <a:pt x="227618" y="500918"/>
                </a:lnTo>
                <a:lnTo>
                  <a:pt x="231451" y="506628"/>
                </a:lnTo>
                <a:lnTo>
                  <a:pt x="237903" y="509824"/>
                </a:lnTo>
                <a:lnTo>
                  <a:pt x="247027" y="510819"/>
                </a:lnTo>
                <a:lnTo>
                  <a:pt x="255916" y="509824"/>
                </a:lnTo>
                <a:lnTo>
                  <a:pt x="262394" y="506628"/>
                </a:lnTo>
                <a:lnTo>
                  <a:pt x="266358" y="500918"/>
                </a:lnTo>
                <a:lnTo>
                  <a:pt x="267703" y="492379"/>
                </a:lnTo>
                <a:lnTo>
                  <a:pt x="267703" y="361035"/>
                </a:lnTo>
                <a:close/>
              </a:path>
              <a:path w="986154" h="511175">
                <a:moveTo>
                  <a:pt x="475602" y="322478"/>
                </a:moveTo>
                <a:lnTo>
                  <a:pt x="5588" y="322478"/>
                </a:lnTo>
                <a:lnTo>
                  <a:pt x="0" y="328066"/>
                </a:lnTo>
                <a:lnTo>
                  <a:pt x="0" y="355447"/>
                </a:lnTo>
                <a:lnTo>
                  <a:pt x="5588" y="361035"/>
                </a:lnTo>
                <a:lnTo>
                  <a:pt x="486232" y="361035"/>
                </a:lnTo>
                <a:lnTo>
                  <a:pt x="491820" y="355447"/>
                </a:lnTo>
                <a:lnTo>
                  <a:pt x="491820" y="342036"/>
                </a:lnTo>
                <a:lnTo>
                  <a:pt x="490780" y="333086"/>
                </a:lnTo>
                <a:lnTo>
                  <a:pt x="487697" y="327018"/>
                </a:lnTo>
                <a:lnTo>
                  <a:pt x="482620" y="323569"/>
                </a:lnTo>
                <a:lnTo>
                  <a:pt x="475602" y="322478"/>
                </a:lnTo>
                <a:close/>
              </a:path>
              <a:path w="986154" h="511175">
                <a:moveTo>
                  <a:pt x="965111" y="0"/>
                </a:moveTo>
                <a:lnTo>
                  <a:pt x="956310" y="1073"/>
                </a:lnTo>
                <a:lnTo>
                  <a:pt x="950023" y="4400"/>
                </a:lnTo>
                <a:lnTo>
                  <a:pt x="946251" y="10136"/>
                </a:lnTo>
                <a:lnTo>
                  <a:pt x="944994" y="18440"/>
                </a:lnTo>
                <a:lnTo>
                  <a:pt x="944994" y="207340"/>
                </a:lnTo>
                <a:lnTo>
                  <a:pt x="861161" y="207340"/>
                </a:lnTo>
                <a:lnTo>
                  <a:pt x="853242" y="208590"/>
                </a:lnTo>
                <a:lnTo>
                  <a:pt x="847261" y="212305"/>
                </a:lnTo>
                <a:lnTo>
                  <a:pt x="843480" y="218430"/>
                </a:lnTo>
                <a:lnTo>
                  <a:pt x="842162" y="226910"/>
                </a:lnTo>
                <a:lnTo>
                  <a:pt x="843480" y="235712"/>
                </a:lnTo>
                <a:lnTo>
                  <a:pt x="847261" y="241998"/>
                </a:lnTo>
                <a:lnTo>
                  <a:pt x="853242" y="245770"/>
                </a:lnTo>
                <a:lnTo>
                  <a:pt x="861161" y="247027"/>
                </a:lnTo>
                <a:lnTo>
                  <a:pt x="944994" y="247027"/>
                </a:lnTo>
                <a:lnTo>
                  <a:pt x="945000" y="486834"/>
                </a:lnTo>
                <a:lnTo>
                  <a:pt x="946251" y="495094"/>
                </a:lnTo>
                <a:lnTo>
                  <a:pt x="950023" y="500830"/>
                </a:lnTo>
                <a:lnTo>
                  <a:pt x="956310" y="504157"/>
                </a:lnTo>
                <a:lnTo>
                  <a:pt x="965111" y="505231"/>
                </a:lnTo>
                <a:lnTo>
                  <a:pt x="974235" y="504157"/>
                </a:lnTo>
                <a:lnTo>
                  <a:pt x="980687" y="500830"/>
                </a:lnTo>
                <a:lnTo>
                  <a:pt x="984520" y="495094"/>
                </a:lnTo>
                <a:lnTo>
                  <a:pt x="985780" y="486834"/>
                </a:lnTo>
                <a:lnTo>
                  <a:pt x="985786" y="18440"/>
                </a:lnTo>
                <a:lnTo>
                  <a:pt x="984520" y="10136"/>
                </a:lnTo>
                <a:lnTo>
                  <a:pt x="980687" y="4400"/>
                </a:lnTo>
                <a:lnTo>
                  <a:pt x="974235" y="1073"/>
                </a:lnTo>
                <a:lnTo>
                  <a:pt x="965111" y="0"/>
                </a:lnTo>
                <a:close/>
              </a:path>
              <a:path w="986154" h="511175">
                <a:moveTo>
                  <a:pt x="822045" y="14528"/>
                </a:moveTo>
                <a:lnTo>
                  <a:pt x="563841" y="14528"/>
                </a:lnTo>
                <a:lnTo>
                  <a:pt x="555126" y="15707"/>
                </a:lnTo>
                <a:lnTo>
                  <a:pt x="549027" y="19350"/>
                </a:lnTo>
                <a:lnTo>
                  <a:pt x="545443" y="25614"/>
                </a:lnTo>
                <a:lnTo>
                  <a:pt x="544271" y="34658"/>
                </a:lnTo>
                <a:lnTo>
                  <a:pt x="544271" y="469455"/>
                </a:lnTo>
                <a:lnTo>
                  <a:pt x="545443" y="477766"/>
                </a:lnTo>
                <a:lnTo>
                  <a:pt x="549027" y="483506"/>
                </a:lnTo>
                <a:lnTo>
                  <a:pt x="555126" y="486834"/>
                </a:lnTo>
                <a:lnTo>
                  <a:pt x="563841" y="487908"/>
                </a:lnTo>
                <a:lnTo>
                  <a:pt x="837133" y="487908"/>
                </a:lnTo>
                <a:lnTo>
                  <a:pt x="842162" y="482320"/>
                </a:lnTo>
                <a:lnTo>
                  <a:pt x="842162" y="456044"/>
                </a:lnTo>
                <a:lnTo>
                  <a:pt x="837133" y="449897"/>
                </a:lnTo>
                <a:lnTo>
                  <a:pt x="585635" y="449897"/>
                </a:lnTo>
                <a:lnTo>
                  <a:pt x="585635" y="265468"/>
                </a:lnTo>
                <a:lnTo>
                  <a:pt x="802474" y="265468"/>
                </a:lnTo>
                <a:lnTo>
                  <a:pt x="807504" y="260438"/>
                </a:lnTo>
                <a:lnTo>
                  <a:pt x="807504" y="233616"/>
                </a:lnTo>
                <a:lnTo>
                  <a:pt x="802474" y="228587"/>
                </a:lnTo>
                <a:lnTo>
                  <a:pt x="585635" y="228587"/>
                </a:lnTo>
                <a:lnTo>
                  <a:pt x="585635" y="52539"/>
                </a:lnTo>
                <a:lnTo>
                  <a:pt x="822045" y="52539"/>
                </a:lnTo>
                <a:lnTo>
                  <a:pt x="827074" y="46951"/>
                </a:lnTo>
                <a:lnTo>
                  <a:pt x="827074" y="20675"/>
                </a:lnTo>
                <a:lnTo>
                  <a:pt x="822045" y="14528"/>
                </a:lnTo>
                <a:close/>
              </a:path>
            </a:pathLst>
          </a:custGeom>
          <a:solidFill>
            <a:srgbClr val="8082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863300" y="3085820"/>
            <a:ext cx="982980" cy="505459"/>
          </a:xfrm>
          <a:custGeom>
            <a:avLst/>
            <a:gdLst/>
            <a:ahLst/>
            <a:cxnLst/>
            <a:rect l="l" t="t" r="r" b="b"/>
            <a:pathLst>
              <a:path w="982979" h="505460">
                <a:moveTo>
                  <a:pt x="412457" y="0"/>
                </a:moveTo>
                <a:lnTo>
                  <a:pt x="403569" y="1073"/>
                </a:lnTo>
                <a:lnTo>
                  <a:pt x="397090" y="4400"/>
                </a:lnTo>
                <a:lnTo>
                  <a:pt x="393126" y="10136"/>
                </a:lnTo>
                <a:lnTo>
                  <a:pt x="391782" y="18440"/>
                </a:lnTo>
                <a:lnTo>
                  <a:pt x="391782" y="486778"/>
                </a:lnTo>
                <a:lnTo>
                  <a:pt x="393126" y="495081"/>
                </a:lnTo>
                <a:lnTo>
                  <a:pt x="397090" y="500818"/>
                </a:lnTo>
                <a:lnTo>
                  <a:pt x="403569" y="504144"/>
                </a:lnTo>
                <a:lnTo>
                  <a:pt x="412457" y="505218"/>
                </a:lnTo>
                <a:lnTo>
                  <a:pt x="421582" y="504144"/>
                </a:lnTo>
                <a:lnTo>
                  <a:pt x="428034" y="500818"/>
                </a:lnTo>
                <a:lnTo>
                  <a:pt x="431867" y="495081"/>
                </a:lnTo>
                <a:lnTo>
                  <a:pt x="433133" y="486778"/>
                </a:lnTo>
                <a:lnTo>
                  <a:pt x="433133" y="244220"/>
                </a:lnTo>
                <a:lnTo>
                  <a:pt x="497408" y="244220"/>
                </a:lnTo>
                <a:lnTo>
                  <a:pt x="504978" y="242885"/>
                </a:lnTo>
                <a:lnTo>
                  <a:pt x="510190" y="238982"/>
                </a:lnTo>
                <a:lnTo>
                  <a:pt x="513203" y="232669"/>
                </a:lnTo>
                <a:lnTo>
                  <a:pt x="514172" y="224104"/>
                </a:lnTo>
                <a:lnTo>
                  <a:pt x="513203" y="215626"/>
                </a:lnTo>
                <a:lnTo>
                  <a:pt x="510190" y="209505"/>
                </a:lnTo>
                <a:lnTo>
                  <a:pt x="504978" y="205794"/>
                </a:lnTo>
                <a:lnTo>
                  <a:pt x="497408" y="204546"/>
                </a:lnTo>
                <a:lnTo>
                  <a:pt x="433133" y="204546"/>
                </a:lnTo>
                <a:lnTo>
                  <a:pt x="433133" y="18440"/>
                </a:lnTo>
                <a:lnTo>
                  <a:pt x="431788" y="10136"/>
                </a:lnTo>
                <a:lnTo>
                  <a:pt x="427824" y="4400"/>
                </a:lnTo>
                <a:lnTo>
                  <a:pt x="421346" y="1073"/>
                </a:lnTo>
                <a:lnTo>
                  <a:pt x="412457" y="0"/>
                </a:lnTo>
                <a:close/>
              </a:path>
              <a:path w="982979" h="505460">
                <a:moveTo>
                  <a:pt x="129108" y="13969"/>
                </a:moveTo>
                <a:lnTo>
                  <a:pt x="5029" y="13969"/>
                </a:lnTo>
                <a:lnTo>
                  <a:pt x="0" y="20675"/>
                </a:lnTo>
                <a:lnTo>
                  <a:pt x="0" y="46939"/>
                </a:lnTo>
                <a:lnTo>
                  <a:pt x="5029" y="53085"/>
                </a:lnTo>
                <a:lnTo>
                  <a:pt x="106184" y="53085"/>
                </a:lnTo>
                <a:lnTo>
                  <a:pt x="45275" y="467220"/>
                </a:lnTo>
                <a:lnTo>
                  <a:pt x="69146" y="486935"/>
                </a:lnTo>
                <a:lnTo>
                  <a:pt x="76009" y="485241"/>
                </a:lnTo>
                <a:lnTo>
                  <a:pt x="148666" y="37439"/>
                </a:lnTo>
                <a:lnTo>
                  <a:pt x="148674" y="27171"/>
                </a:lnTo>
                <a:lnTo>
                  <a:pt x="145383" y="19837"/>
                </a:lnTo>
                <a:lnTo>
                  <a:pt x="138843" y="15436"/>
                </a:lnTo>
                <a:lnTo>
                  <a:pt x="129108" y="13969"/>
                </a:lnTo>
                <a:close/>
              </a:path>
              <a:path w="982979" h="505460">
                <a:moveTo>
                  <a:pt x="294525" y="13969"/>
                </a:moveTo>
                <a:lnTo>
                  <a:pt x="174371" y="13969"/>
                </a:lnTo>
                <a:lnTo>
                  <a:pt x="169341" y="20675"/>
                </a:lnTo>
                <a:lnTo>
                  <a:pt x="169341" y="46939"/>
                </a:lnTo>
                <a:lnTo>
                  <a:pt x="174371" y="53085"/>
                </a:lnTo>
                <a:lnTo>
                  <a:pt x="271614" y="53085"/>
                </a:lnTo>
                <a:lnTo>
                  <a:pt x="215734" y="475043"/>
                </a:lnTo>
                <a:lnTo>
                  <a:pt x="215861" y="480631"/>
                </a:lnTo>
                <a:lnTo>
                  <a:pt x="215918" y="483146"/>
                </a:lnTo>
                <a:lnTo>
                  <a:pt x="218878" y="489153"/>
                </a:lnTo>
                <a:lnTo>
                  <a:pt x="224457" y="493274"/>
                </a:lnTo>
                <a:lnTo>
                  <a:pt x="232498" y="495719"/>
                </a:lnTo>
                <a:lnTo>
                  <a:pt x="241029" y="496033"/>
                </a:lnTo>
                <a:lnTo>
                  <a:pt x="247935" y="494042"/>
                </a:lnTo>
                <a:lnTo>
                  <a:pt x="252816" y="489153"/>
                </a:lnTo>
                <a:lnTo>
                  <a:pt x="255409" y="480631"/>
                </a:lnTo>
                <a:lnTo>
                  <a:pt x="314096" y="37439"/>
                </a:lnTo>
                <a:lnTo>
                  <a:pt x="314262" y="27171"/>
                </a:lnTo>
                <a:lnTo>
                  <a:pt x="311230" y="19837"/>
                </a:lnTo>
                <a:lnTo>
                  <a:pt x="304739" y="15436"/>
                </a:lnTo>
                <a:lnTo>
                  <a:pt x="294525" y="13969"/>
                </a:lnTo>
                <a:close/>
              </a:path>
              <a:path w="982979" h="505460">
                <a:moveTo>
                  <a:pt x="961758" y="0"/>
                </a:moveTo>
                <a:lnTo>
                  <a:pt x="952634" y="1073"/>
                </a:lnTo>
                <a:lnTo>
                  <a:pt x="946181" y="4400"/>
                </a:lnTo>
                <a:lnTo>
                  <a:pt x="942348" y="10136"/>
                </a:lnTo>
                <a:lnTo>
                  <a:pt x="941082" y="18440"/>
                </a:lnTo>
                <a:lnTo>
                  <a:pt x="941082" y="486778"/>
                </a:lnTo>
                <a:lnTo>
                  <a:pt x="942348" y="495081"/>
                </a:lnTo>
                <a:lnTo>
                  <a:pt x="946181" y="500818"/>
                </a:lnTo>
                <a:lnTo>
                  <a:pt x="952634" y="504144"/>
                </a:lnTo>
                <a:lnTo>
                  <a:pt x="961758" y="505218"/>
                </a:lnTo>
                <a:lnTo>
                  <a:pt x="970884" y="504144"/>
                </a:lnTo>
                <a:lnTo>
                  <a:pt x="977341" y="500818"/>
                </a:lnTo>
                <a:lnTo>
                  <a:pt x="981178" y="495081"/>
                </a:lnTo>
                <a:lnTo>
                  <a:pt x="982446" y="486778"/>
                </a:lnTo>
                <a:lnTo>
                  <a:pt x="982446" y="18440"/>
                </a:lnTo>
                <a:lnTo>
                  <a:pt x="981178" y="10136"/>
                </a:lnTo>
                <a:lnTo>
                  <a:pt x="977341" y="4400"/>
                </a:lnTo>
                <a:lnTo>
                  <a:pt x="970884" y="1073"/>
                </a:lnTo>
                <a:lnTo>
                  <a:pt x="961758" y="0"/>
                </a:lnTo>
                <a:close/>
              </a:path>
              <a:path w="982979" h="505460">
                <a:moveTo>
                  <a:pt x="710260" y="56438"/>
                </a:moveTo>
                <a:lnTo>
                  <a:pt x="669467" y="56438"/>
                </a:lnTo>
                <a:lnTo>
                  <a:pt x="669467" y="306260"/>
                </a:lnTo>
                <a:lnTo>
                  <a:pt x="531977" y="457720"/>
                </a:lnTo>
                <a:lnTo>
                  <a:pt x="527935" y="464085"/>
                </a:lnTo>
                <a:lnTo>
                  <a:pt x="527297" y="470503"/>
                </a:lnTo>
                <a:lnTo>
                  <a:pt x="529698" y="476815"/>
                </a:lnTo>
                <a:lnTo>
                  <a:pt x="534771" y="482866"/>
                </a:lnTo>
                <a:lnTo>
                  <a:pt x="542104" y="488786"/>
                </a:lnTo>
                <a:lnTo>
                  <a:pt x="548962" y="490829"/>
                </a:lnTo>
                <a:lnTo>
                  <a:pt x="555293" y="489310"/>
                </a:lnTo>
                <a:lnTo>
                  <a:pt x="561047" y="484543"/>
                </a:lnTo>
                <a:lnTo>
                  <a:pt x="690143" y="342036"/>
                </a:lnTo>
                <a:lnTo>
                  <a:pt x="742736" y="342036"/>
                </a:lnTo>
                <a:lnTo>
                  <a:pt x="710260" y="306260"/>
                </a:lnTo>
                <a:lnTo>
                  <a:pt x="710260" y="56438"/>
                </a:lnTo>
                <a:close/>
              </a:path>
              <a:path w="982979" h="505460">
                <a:moveTo>
                  <a:pt x="742736" y="342036"/>
                </a:moveTo>
                <a:lnTo>
                  <a:pt x="690143" y="342036"/>
                </a:lnTo>
                <a:lnTo>
                  <a:pt x="818692" y="484543"/>
                </a:lnTo>
                <a:lnTo>
                  <a:pt x="824455" y="489310"/>
                </a:lnTo>
                <a:lnTo>
                  <a:pt x="830846" y="490829"/>
                </a:lnTo>
                <a:lnTo>
                  <a:pt x="837866" y="488786"/>
                </a:lnTo>
                <a:lnTo>
                  <a:pt x="845515" y="482866"/>
                </a:lnTo>
                <a:lnTo>
                  <a:pt x="850029" y="476815"/>
                </a:lnTo>
                <a:lnTo>
                  <a:pt x="852290" y="470503"/>
                </a:lnTo>
                <a:lnTo>
                  <a:pt x="851723" y="464085"/>
                </a:lnTo>
                <a:lnTo>
                  <a:pt x="847750" y="457720"/>
                </a:lnTo>
                <a:lnTo>
                  <a:pt x="742736" y="342036"/>
                </a:lnTo>
                <a:close/>
              </a:path>
              <a:path w="982979" h="505460">
                <a:moveTo>
                  <a:pt x="842721" y="18440"/>
                </a:moveTo>
                <a:lnTo>
                  <a:pt x="537565" y="18440"/>
                </a:lnTo>
                <a:lnTo>
                  <a:pt x="532536" y="24587"/>
                </a:lnTo>
                <a:lnTo>
                  <a:pt x="532536" y="50850"/>
                </a:lnTo>
                <a:lnTo>
                  <a:pt x="537565" y="56438"/>
                </a:lnTo>
                <a:lnTo>
                  <a:pt x="842721" y="56438"/>
                </a:lnTo>
                <a:lnTo>
                  <a:pt x="847191" y="51409"/>
                </a:lnTo>
                <a:lnTo>
                  <a:pt x="847191" y="24587"/>
                </a:lnTo>
                <a:lnTo>
                  <a:pt x="842721" y="18440"/>
                </a:lnTo>
                <a:close/>
              </a:path>
            </a:pathLst>
          </a:custGeom>
          <a:solidFill>
            <a:srgbClr val="8082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60190" y="3869909"/>
            <a:ext cx="970280" cy="505459"/>
          </a:xfrm>
          <a:custGeom>
            <a:avLst/>
            <a:gdLst/>
            <a:ahLst/>
            <a:cxnLst/>
            <a:rect l="l" t="t" r="r" b="b"/>
            <a:pathLst>
              <a:path w="970279" h="505460">
                <a:moveTo>
                  <a:pt x="433133" y="0"/>
                </a:moveTo>
                <a:lnTo>
                  <a:pt x="424332" y="1073"/>
                </a:lnTo>
                <a:lnTo>
                  <a:pt x="418045" y="4400"/>
                </a:lnTo>
                <a:lnTo>
                  <a:pt x="414274" y="10136"/>
                </a:lnTo>
                <a:lnTo>
                  <a:pt x="413016" y="18440"/>
                </a:lnTo>
                <a:lnTo>
                  <a:pt x="413016" y="486791"/>
                </a:lnTo>
                <a:lnTo>
                  <a:pt x="414274" y="495094"/>
                </a:lnTo>
                <a:lnTo>
                  <a:pt x="418045" y="500830"/>
                </a:lnTo>
                <a:lnTo>
                  <a:pt x="424332" y="504157"/>
                </a:lnTo>
                <a:lnTo>
                  <a:pt x="433133" y="505231"/>
                </a:lnTo>
                <a:lnTo>
                  <a:pt x="442170" y="504157"/>
                </a:lnTo>
                <a:lnTo>
                  <a:pt x="448430" y="500830"/>
                </a:lnTo>
                <a:lnTo>
                  <a:pt x="452071" y="495094"/>
                </a:lnTo>
                <a:lnTo>
                  <a:pt x="453250" y="486791"/>
                </a:lnTo>
                <a:lnTo>
                  <a:pt x="453250" y="18440"/>
                </a:lnTo>
                <a:lnTo>
                  <a:pt x="451993" y="10136"/>
                </a:lnTo>
                <a:lnTo>
                  <a:pt x="448221" y="4400"/>
                </a:lnTo>
                <a:lnTo>
                  <a:pt x="441934" y="1073"/>
                </a:lnTo>
                <a:lnTo>
                  <a:pt x="433133" y="0"/>
                </a:lnTo>
                <a:close/>
              </a:path>
              <a:path w="970279" h="505460">
                <a:moveTo>
                  <a:pt x="342036" y="246468"/>
                </a:moveTo>
                <a:lnTo>
                  <a:pt x="301244" y="246468"/>
                </a:lnTo>
                <a:lnTo>
                  <a:pt x="301244" y="484555"/>
                </a:lnTo>
                <a:lnTo>
                  <a:pt x="302579" y="492859"/>
                </a:lnTo>
                <a:lnTo>
                  <a:pt x="306482" y="498595"/>
                </a:lnTo>
                <a:lnTo>
                  <a:pt x="312795" y="501922"/>
                </a:lnTo>
                <a:lnTo>
                  <a:pt x="321360" y="502996"/>
                </a:lnTo>
                <a:lnTo>
                  <a:pt x="330484" y="501922"/>
                </a:lnTo>
                <a:lnTo>
                  <a:pt x="336937" y="498595"/>
                </a:lnTo>
                <a:lnTo>
                  <a:pt x="340770" y="492859"/>
                </a:lnTo>
                <a:lnTo>
                  <a:pt x="342036" y="484555"/>
                </a:lnTo>
                <a:lnTo>
                  <a:pt x="342036" y="246468"/>
                </a:lnTo>
                <a:close/>
              </a:path>
              <a:path w="970279" h="505460">
                <a:moveTo>
                  <a:pt x="112890" y="6146"/>
                </a:moveTo>
                <a:lnTo>
                  <a:pt x="69083" y="12904"/>
                </a:lnTo>
                <a:lnTo>
                  <a:pt x="33185" y="34228"/>
                </a:lnTo>
                <a:lnTo>
                  <a:pt x="8916" y="71688"/>
                </a:lnTo>
                <a:lnTo>
                  <a:pt x="0" y="126860"/>
                </a:lnTo>
                <a:lnTo>
                  <a:pt x="0" y="374446"/>
                </a:lnTo>
                <a:lnTo>
                  <a:pt x="8916" y="429620"/>
                </a:lnTo>
                <a:lnTo>
                  <a:pt x="33185" y="467085"/>
                </a:lnTo>
                <a:lnTo>
                  <a:pt x="69083" y="488412"/>
                </a:lnTo>
                <a:lnTo>
                  <a:pt x="112890" y="495173"/>
                </a:lnTo>
                <a:lnTo>
                  <a:pt x="156468" y="488412"/>
                </a:lnTo>
                <a:lnTo>
                  <a:pt x="192397" y="467085"/>
                </a:lnTo>
                <a:lnTo>
                  <a:pt x="199224" y="456603"/>
                </a:lnTo>
                <a:lnTo>
                  <a:pt x="112890" y="456603"/>
                </a:lnTo>
                <a:lnTo>
                  <a:pt x="85360" y="452272"/>
                </a:lnTo>
                <a:lnTo>
                  <a:pt x="62388" y="437881"/>
                </a:lnTo>
                <a:lnTo>
                  <a:pt x="46646" y="411334"/>
                </a:lnTo>
                <a:lnTo>
                  <a:pt x="40805" y="370535"/>
                </a:lnTo>
                <a:lnTo>
                  <a:pt x="40805" y="130213"/>
                </a:lnTo>
                <a:lnTo>
                  <a:pt x="46646" y="89420"/>
                </a:lnTo>
                <a:lnTo>
                  <a:pt x="62388" y="62877"/>
                </a:lnTo>
                <a:lnTo>
                  <a:pt x="85360" y="48488"/>
                </a:lnTo>
                <a:lnTo>
                  <a:pt x="112890" y="44157"/>
                </a:lnTo>
                <a:lnTo>
                  <a:pt x="198865" y="44157"/>
                </a:lnTo>
                <a:lnTo>
                  <a:pt x="192397" y="34228"/>
                </a:lnTo>
                <a:lnTo>
                  <a:pt x="156468" y="12904"/>
                </a:lnTo>
                <a:lnTo>
                  <a:pt x="112890" y="6146"/>
                </a:lnTo>
                <a:close/>
              </a:path>
              <a:path w="970279" h="505460">
                <a:moveTo>
                  <a:pt x="198865" y="44157"/>
                </a:moveTo>
                <a:lnTo>
                  <a:pt x="112890" y="44157"/>
                </a:lnTo>
                <a:lnTo>
                  <a:pt x="140427" y="48488"/>
                </a:lnTo>
                <a:lnTo>
                  <a:pt x="163402" y="62877"/>
                </a:lnTo>
                <a:lnTo>
                  <a:pt x="179146" y="89420"/>
                </a:lnTo>
                <a:lnTo>
                  <a:pt x="184988" y="130213"/>
                </a:lnTo>
                <a:lnTo>
                  <a:pt x="184988" y="370535"/>
                </a:lnTo>
                <a:lnTo>
                  <a:pt x="179146" y="411334"/>
                </a:lnTo>
                <a:lnTo>
                  <a:pt x="163402" y="437881"/>
                </a:lnTo>
                <a:lnTo>
                  <a:pt x="140427" y="452272"/>
                </a:lnTo>
                <a:lnTo>
                  <a:pt x="112890" y="456603"/>
                </a:lnTo>
                <a:lnTo>
                  <a:pt x="199224" y="456603"/>
                </a:lnTo>
                <a:lnTo>
                  <a:pt x="216797" y="429620"/>
                </a:lnTo>
                <a:lnTo>
                  <a:pt x="225793" y="374446"/>
                </a:lnTo>
                <a:lnTo>
                  <a:pt x="225793" y="246468"/>
                </a:lnTo>
                <a:lnTo>
                  <a:pt x="342036" y="246468"/>
                </a:lnTo>
                <a:lnTo>
                  <a:pt x="342036" y="207340"/>
                </a:lnTo>
                <a:lnTo>
                  <a:pt x="225793" y="207340"/>
                </a:lnTo>
                <a:lnTo>
                  <a:pt x="225793" y="126860"/>
                </a:lnTo>
                <a:lnTo>
                  <a:pt x="216797" y="71688"/>
                </a:lnTo>
                <a:lnTo>
                  <a:pt x="198865" y="44157"/>
                </a:lnTo>
                <a:close/>
              </a:path>
              <a:path w="970279" h="505460">
                <a:moveTo>
                  <a:pt x="321360" y="2235"/>
                </a:moveTo>
                <a:lnTo>
                  <a:pt x="312795" y="3309"/>
                </a:lnTo>
                <a:lnTo>
                  <a:pt x="306482" y="6635"/>
                </a:lnTo>
                <a:lnTo>
                  <a:pt x="302579" y="12372"/>
                </a:lnTo>
                <a:lnTo>
                  <a:pt x="301244" y="20675"/>
                </a:lnTo>
                <a:lnTo>
                  <a:pt x="301244" y="207340"/>
                </a:lnTo>
                <a:lnTo>
                  <a:pt x="342036" y="207340"/>
                </a:lnTo>
                <a:lnTo>
                  <a:pt x="342036" y="20675"/>
                </a:lnTo>
                <a:lnTo>
                  <a:pt x="321360" y="2235"/>
                </a:lnTo>
                <a:close/>
              </a:path>
              <a:path w="970279" h="505460">
                <a:moveTo>
                  <a:pt x="949464" y="0"/>
                </a:moveTo>
                <a:lnTo>
                  <a:pt x="940576" y="1073"/>
                </a:lnTo>
                <a:lnTo>
                  <a:pt x="934097" y="4400"/>
                </a:lnTo>
                <a:lnTo>
                  <a:pt x="930133" y="10136"/>
                </a:lnTo>
                <a:lnTo>
                  <a:pt x="928789" y="18440"/>
                </a:lnTo>
                <a:lnTo>
                  <a:pt x="928789" y="209575"/>
                </a:lnTo>
                <a:lnTo>
                  <a:pt x="798004" y="209575"/>
                </a:lnTo>
                <a:lnTo>
                  <a:pt x="790408" y="210745"/>
                </a:lnTo>
                <a:lnTo>
                  <a:pt x="784593" y="214326"/>
                </a:lnTo>
                <a:lnTo>
                  <a:pt x="780873" y="220424"/>
                </a:lnTo>
                <a:lnTo>
                  <a:pt x="779564" y="229146"/>
                </a:lnTo>
                <a:lnTo>
                  <a:pt x="780873" y="237624"/>
                </a:lnTo>
                <a:lnTo>
                  <a:pt x="784593" y="243744"/>
                </a:lnTo>
                <a:lnTo>
                  <a:pt x="790408" y="247455"/>
                </a:lnTo>
                <a:lnTo>
                  <a:pt x="798004" y="248704"/>
                </a:lnTo>
                <a:lnTo>
                  <a:pt x="928789" y="248704"/>
                </a:lnTo>
                <a:lnTo>
                  <a:pt x="928789" y="486791"/>
                </a:lnTo>
                <a:lnTo>
                  <a:pt x="930133" y="495094"/>
                </a:lnTo>
                <a:lnTo>
                  <a:pt x="934097" y="500830"/>
                </a:lnTo>
                <a:lnTo>
                  <a:pt x="940576" y="504157"/>
                </a:lnTo>
                <a:lnTo>
                  <a:pt x="949464" y="505231"/>
                </a:lnTo>
                <a:lnTo>
                  <a:pt x="958588" y="504157"/>
                </a:lnTo>
                <a:lnTo>
                  <a:pt x="965041" y="500830"/>
                </a:lnTo>
                <a:lnTo>
                  <a:pt x="968874" y="495094"/>
                </a:lnTo>
                <a:lnTo>
                  <a:pt x="970140" y="486791"/>
                </a:lnTo>
                <a:lnTo>
                  <a:pt x="970140" y="18440"/>
                </a:lnTo>
                <a:lnTo>
                  <a:pt x="968874" y="10136"/>
                </a:lnTo>
                <a:lnTo>
                  <a:pt x="965041" y="4400"/>
                </a:lnTo>
                <a:lnTo>
                  <a:pt x="958588" y="1073"/>
                </a:lnTo>
                <a:lnTo>
                  <a:pt x="949464" y="0"/>
                </a:lnTo>
                <a:close/>
              </a:path>
              <a:path w="970279" h="505460">
                <a:moveTo>
                  <a:pt x="666115" y="6705"/>
                </a:moveTo>
                <a:lnTo>
                  <a:pt x="656755" y="7779"/>
                </a:lnTo>
                <a:lnTo>
                  <a:pt x="650328" y="11106"/>
                </a:lnTo>
                <a:lnTo>
                  <a:pt x="646626" y="16842"/>
                </a:lnTo>
                <a:lnTo>
                  <a:pt x="645439" y="25146"/>
                </a:lnTo>
                <a:lnTo>
                  <a:pt x="645439" y="304584"/>
                </a:lnTo>
                <a:lnTo>
                  <a:pt x="501243" y="456603"/>
                </a:lnTo>
                <a:lnTo>
                  <a:pt x="497384" y="462758"/>
                </a:lnTo>
                <a:lnTo>
                  <a:pt x="496773" y="469385"/>
                </a:lnTo>
                <a:lnTo>
                  <a:pt x="499514" y="476326"/>
                </a:lnTo>
                <a:lnTo>
                  <a:pt x="505714" y="483425"/>
                </a:lnTo>
                <a:lnTo>
                  <a:pt x="513039" y="488304"/>
                </a:lnTo>
                <a:lnTo>
                  <a:pt x="519893" y="489721"/>
                </a:lnTo>
                <a:lnTo>
                  <a:pt x="526223" y="487990"/>
                </a:lnTo>
                <a:lnTo>
                  <a:pt x="531977" y="483425"/>
                </a:lnTo>
                <a:lnTo>
                  <a:pt x="666115" y="340918"/>
                </a:lnTo>
                <a:lnTo>
                  <a:pt x="721792" y="340918"/>
                </a:lnTo>
                <a:lnTo>
                  <a:pt x="686790" y="304025"/>
                </a:lnTo>
                <a:lnTo>
                  <a:pt x="686790" y="25146"/>
                </a:lnTo>
                <a:lnTo>
                  <a:pt x="685603" y="16842"/>
                </a:lnTo>
                <a:lnTo>
                  <a:pt x="681901" y="11106"/>
                </a:lnTo>
                <a:lnTo>
                  <a:pt x="675474" y="7779"/>
                </a:lnTo>
                <a:lnTo>
                  <a:pt x="666115" y="6705"/>
                </a:lnTo>
                <a:close/>
              </a:path>
              <a:path w="970279" h="505460">
                <a:moveTo>
                  <a:pt x="721792" y="340918"/>
                </a:moveTo>
                <a:lnTo>
                  <a:pt x="666115" y="340918"/>
                </a:lnTo>
                <a:lnTo>
                  <a:pt x="800798" y="483425"/>
                </a:lnTo>
                <a:lnTo>
                  <a:pt x="806559" y="487990"/>
                </a:lnTo>
                <a:lnTo>
                  <a:pt x="812893" y="489721"/>
                </a:lnTo>
                <a:lnTo>
                  <a:pt x="819749" y="488304"/>
                </a:lnTo>
                <a:lnTo>
                  <a:pt x="827074" y="483425"/>
                </a:lnTo>
                <a:lnTo>
                  <a:pt x="833273" y="476326"/>
                </a:lnTo>
                <a:lnTo>
                  <a:pt x="836015" y="469385"/>
                </a:lnTo>
                <a:lnTo>
                  <a:pt x="835404" y="462758"/>
                </a:lnTo>
                <a:lnTo>
                  <a:pt x="831545" y="456603"/>
                </a:lnTo>
                <a:lnTo>
                  <a:pt x="721792" y="340918"/>
                </a:lnTo>
                <a:close/>
              </a:path>
            </a:pathLst>
          </a:custGeom>
          <a:solidFill>
            <a:srgbClr val="8082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440895" y="4612556"/>
            <a:ext cx="981075" cy="532765"/>
          </a:xfrm>
          <a:custGeom>
            <a:avLst/>
            <a:gdLst/>
            <a:ahLst/>
            <a:cxnLst/>
            <a:rect l="l" t="t" r="r" b="b"/>
            <a:pathLst>
              <a:path w="981075" h="532764">
                <a:moveTo>
                  <a:pt x="63995" y="356565"/>
                </a:moveTo>
                <a:lnTo>
                  <a:pt x="55194" y="357717"/>
                </a:lnTo>
                <a:lnTo>
                  <a:pt x="48907" y="361175"/>
                </a:lnTo>
                <a:lnTo>
                  <a:pt x="45135" y="366937"/>
                </a:lnTo>
                <a:lnTo>
                  <a:pt x="43878" y="375005"/>
                </a:lnTo>
                <a:lnTo>
                  <a:pt x="43878" y="509130"/>
                </a:lnTo>
                <a:lnTo>
                  <a:pt x="45057" y="518174"/>
                </a:lnTo>
                <a:lnTo>
                  <a:pt x="48698" y="524438"/>
                </a:lnTo>
                <a:lnTo>
                  <a:pt x="54958" y="528080"/>
                </a:lnTo>
                <a:lnTo>
                  <a:pt x="63995" y="529259"/>
                </a:lnTo>
                <a:lnTo>
                  <a:pt x="457441" y="529259"/>
                </a:lnTo>
                <a:lnTo>
                  <a:pt x="462470" y="522554"/>
                </a:lnTo>
                <a:lnTo>
                  <a:pt x="462470" y="496836"/>
                </a:lnTo>
                <a:lnTo>
                  <a:pt x="457441" y="490131"/>
                </a:lnTo>
                <a:lnTo>
                  <a:pt x="85229" y="490131"/>
                </a:lnTo>
                <a:lnTo>
                  <a:pt x="85229" y="375005"/>
                </a:lnTo>
                <a:lnTo>
                  <a:pt x="83876" y="366937"/>
                </a:lnTo>
                <a:lnTo>
                  <a:pt x="79851" y="361175"/>
                </a:lnTo>
                <a:lnTo>
                  <a:pt x="73206" y="357717"/>
                </a:lnTo>
                <a:lnTo>
                  <a:pt x="63995" y="356565"/>
                </a:lnTo>
                <a:close/>
              </a:path>
              <a:path w="981075" h="532764">
                <a:moveTo>
                  <a:pt x="430060" y="23469"/>
                </a:moveTo>
                <a:lnTo>
                  <a:pt x="421171" y="24464"/>
                </a:lnTo>
                <a:lnTo>
                  <a:pt x="414693" y="27660"/>
                </a:lnTo>
                <a:lnTo>
                  <a:pt x="410729" y="33370"/>
                </a:lnTo>
                <a:lnTo>
                  <a:pt x="409384" y="41910"/>
                </a:lnTo>
                <a:lnTo>
                  <a:pt x="409384" y="369417"/>
                </a:lnTo>
                <a:lnTo>
                  <a:pt x="410650" y="377956"/>
                </a:lnTo>
                <a:lnTo>
                  <a:pt x="414483" y="383667"/>
                </a:lnTo>
                <a:lnTo>
                  <a:pt x="420935" y="386862"/>
                </a:lnTo>
                <a:lnTo>
                  <a:pt x="430060" y="387858"/>
                </a:lnTo>
                <a:lnTo>
                  <a:pt x="439419" y="386862"/>
                </a:lnTo>
                <a:lnTo>
                  <a:pt x="445846" y="383667"/>
                </a:lnTo>
                <a:lnTo>
                  <a:pt x="449548" y="377956"/>
                </a:lnTo>
                <a:lnTo>
                  <a:pt x="450735" y="369417"/>
                </a:lnTo>
                <a:lnTo>
                  <a:pt x="450735" y="41910"/>
                </a:lnTo>
                <a:lnTo>
                  <a:pt x="449469" y="33370"/>
                </a:lnTo>
                <a:lnTo>
                  <a:pt x="445636" y="27660"/>
                </a:lnTo>
                <a:lnTo>
                  <a:pt x="439184" y="24464"/>
                </a:lnTo>
                <a:lnTo>
                  <a:pt x="430060" y="23469"/>
                </a:lnTo>
                <a:close/>
              </a:path>
              <a:path w="981075" h="532764">
                <a:moveTo>
                  <a:pt x="181914" y="82715"/>
                </a:moveTo>
                <a:lnTo>
                  <a:pt x="140563" y="82715"/>
                </a:lnTo>
                <a:lnTo>
                  <a:pt x="140563" y="183870"/>
                </a:lnTo>
                <a:lnTo>
                  <a:pt x="7543" y="278320"/>
                </a:lnTo>
                <a:lnTo>
                  <a:pt x="2305" y="283428"/>
                </a:lnTo>
                <a:lnTo>
                  <a:pt x="0" y="289426"/>
                </a:lnTo>
                <a:lnTo>
                  <a:pt x="628" y="296158"/>
                </a:lnTo>
                <a:lnTo>
                  <a:pt x="4190" y="303466"/>
                </a:lnTo>
                <a:lnTo>
                  <a:pt x="10163" y="310591"/>
                </a:lnTo>
                <a:lnTo>
                  <a:pt x="16344" y="314363"/>
                </a:lnTo>
                <a:lnTo>
                  <a:pt x="22736" y="314782"/>
                </a:lnTo>
                <a:lnTo>
                  <a:pt x="29336" y="311848"/>
                </a:lnTo>
                <a:lnTo>
                  <a:pt x="161239" y="217398"/>
                </a:lnTo>
                <a:lnTo>
                  <a:pt x="229332" y="217398"/>
                </a:lnTo>
                <a:lnTo>
                  <a:pt x="181914" y="183870"/>
                </a:lnTo>
                <a:lnTo>
                  <a:pt x="181914" y="82715"/>
                </a:lnTo>
                <a:close/>
              </a:path>
              <a:path w="981075" h="532764">
                <a:moveTo>
                  <a:pt x="229332" y="217398"/>
                </a:moveTo>
                <a:lnTo>
                  <a:pt x="161239" y="217398"/>
                </a:lnTo>
                <a:lnTo>
                  <a:pt x="293128" y="311848"/>
                </a:lnTo>
                <a:lnTo>
                  <a:pt x="299736" y="314782"/>
                </a:lnTo>
                <a:lnTo>
                  <a:pt x="306131" y="314363"/>
                </a:lnTo>
                <a:lnTo>
                  <a:pt x="312315" y="310591"/>
                </a:lnTo>
                <a:lnTo>
                  <a:pt x="318287" y="303466"/>
                </a:lnTo>
                <a:lnTo>
                  <a:pt x="321858" y="296158"/>
                </a:lnTo>
                <a:lnTo>
                  <a:pt x="322548" y="289426"/>
                </a:lnTo>
                <a:lnTo>
                  <a:pt x="320409" y="283428"/>
                </a:lnTo>
                <a:lnTo>
                  <a:pt x="315493" y="278320"/>
                </a:lnTo>
                <a:lnTo>
                  <a:pt x="229332" y="217398"/>
                </a:lnTo>
                <a:close/>
              </a:path>
              <a:path w="981075" h="532764">
                <a:moveTo>
                  <a:pt x="311581" y="44704"/>
                </a:moveTo>
                <a:lnTo>
                  <a:pt x="10337" y="44704"/>
                </a:lnTo>
                <a:lnTo>
                  <a:pt x="5308" y="50292"/>
                </a:lnTo>
                <a:lnTo>
                  <a:pt x="5308" y="63144"/>
                </a:lnTo>
                <a:lnTo>
                  <a:pt x="6269" y="71860"/>
                </a:lnTo>
                <a:lnTo>
                  <a:pt x="9220" y="77958"/>
                </a:lnTo>
                <a:lnTo>
                  <a:pt x="14266" y="81543"/>
                </a:lnTo>
                <a:lnTo>
                  <a:pt x="21513" y="82715"/>
                </a:lnTo>
                <a:lnTo>
                  <a:pt x="311581" y="82715"/>
                </a:lnTo>
                <a:lnTo>
                  <a:pt x="316611" y="77685"/>
                </a:lnTo>
                <a:lnTo>
                  <a:pt x="316611" y="50292"/>
                </a:lnTo>
                <a:lnTo>
                  <a:pt x="311581" y="44704"/>
                </a:lnTo>
                <a:close/>
              </a:path>
              <a:path w="981075" h="532764">
                <a:moveTo>
                  <a:pt x="770902" y="52527"/>
                </a:moveTo>
                <a:lnTo>
                  <a:pt x="518845" y="52527"/>
                </a:lnTo>
                <a:lnTo>
                  <a:pt x="512698" y="58674"/>
                </a:lnTo>
                <a:lnTo>
                  <a:pt x="512698" y="84950"/>
                </a:lnTo>
                <a:lnTo>
                  <a:pt x="518845" y="90538"/>
                </a:lnTo>
                <a:lnTo>
                  <a:pt x="770902" y="90538"/>
                </a:lnTo>
                <a:lnTo>
                  <a:pt x="776490" y="84950"/>
                </a:lnTo>
                <a:lnTo>
                  <a:pt x="776490" y="58674"/>
                </a:lnTo>
                <a:lnTo>
                  <a:pt x="770902" y="52527"/>
                </a:lnTo>
                <a:close/>
              </a:path>
              <a:path w="981075" h="532764">
                <a:moveTo>
                  <a:pt x="645160" y="0"/>
                </a:moveTo>
                <a:lnTo>
                  <a:pt x="636444" y="986"/>
                </a:lnTo>
                <a:lnTo>
                  <a:pt x="630345" y="4121"/>
                </a:lnTo>
                <a:lnTo>
                  <a:pt x="626761" y="9665"/>
                </a:lnTo>
                <a:lnTo>
                  <a:pt x="625589" y="17881"/>
                </a:lnTo>
                <a:lnTo>
                  <a:pt x="625589" y="52527"/>
                </a:lnTo>
                <a:lnTo>
                  <a:pt x="665276" y="52527"/>
                </a:lnTo>
                <a:lnTo>
                  <a:pt x="665276" y="17881"/>
                </a:lnTo>
                <a:lnTo>
                  <a:pt x="664098" y="9665"/>
                </a:lnTo>
                <a:lnTo>
                  <a:pt x="660457" y="4121"/>
                </a:lnTo>
                <a:lnTo>
                  <a:pt x="654196" y="986"/>
                </a:lnTo>
                <a:lnTo>
                  <a:pt x="645160" y="0"/>
                </a:lnTo>
                <a:close/>
              </a:path>
              <a:path w="981075" h="532764">
                <a:moveTo>
                  <a:pt x="976566" y="186105"/>
                </a:moveTo>
                <a:lnTo>
                  <a:pt x="935774" y="186105"/>
                </a:lnTo>
                <a:lnTo>
                  <a:pt x="935774" y="309054"/>
                </a:lnTo>
                <a:lnTo>
                  <a:pt x="956449" y="327494"/>
                </a:lnTo>
                <a:lnTo>
                  <a:pt x="965250" y="326420"/>
                </a:lnTo>
                <a:lnTo>
                  <a:pt x="971537" y="323094"/>
                </a:lnTo>
                <a:lnTo>
                  <a:pt x="975228" y="317480"/>
                </a:lnTo>
                <a:lnTo>
                  <a:pt x="975794" y="314153"/>
                </a:lnTo>
                <a:lnTo>
                  <a:pt x="976566" y="309054"/>
                </a:lnTo>
                <a:lnTo>
                  <a:pt x="976566" y="186105"/>
                </a:lnTo>
                <a:close/>
              </a:path>
              <a:path w="981075" h="532764">
                <a:moveTo>
                  <a:pt x="838530" y="25704"/>
                </a:moveTo>
                <a:lnTo>
                  <a:pt x="829964" y="26691"/>
                </a:lnTo>
                <a:lnTo>
                  <a:pt x="823652" y="29825"/>
                </a:lnTo>
                <a:lnTo>
                  <a:pt x="819749" y="35370"/>
                </a:lnTo>
                <a:lnTo>
                  <a:pt x="818413" y="43586"/>
                </a:lnTo>
                <a:lnTo>
                  <a:pt x="818413" y="300113"/>
                </a:lnTo>
                <a:lnTo>
                  <a:pt x="819670" y="308417"/>
                </a:lnTo>
                <a:lnTo>
                  <a:pt x="823442" y="314153"/>
                </a:lnTo>
                <a:lnTo>
                  <a:pt x="829729" y="317480"/>
                </a:lnTo>
                <a:lnTo>
                  <a:pt x="838530" y="318554"/>
                </a:lnTo>
                <a:lnTo>
                  <a:pt x="847331" y="317480"/>
                </a:lnTo>
                <a:lnTo>
                  <a:pt x="853617" y="314153"/>
                </a:lnTo>
                <a:lnTo>
                  <a:pt x="857389" y="308417"/>
                </a:lnTo>
                <a:lnTo>
                  <a:pt x="858647" y="300113"/>
                </a:lnTo>
                <a:lnTo>
                  <a:pt x="858647" y="186105"/>
                </a:lnTo>
                <a:lnTo>
                  <a:pt x="976566" y="186105"/>
                </a:lnTo>
                <a:lnTo>
                  <a:pt x="976566" y="146977"/>
                </a:lnTo>
                <a:lnTo>
                  <a:pt x="858647" y="146977"/>
                </a:lnTo>
                <a:lnTo>
                  <a:pt x="858647" y="43586"/>
                </a:lnTo>
                <a:lnTo>
                  <a:pt x="857311" y="35370"/>
                </a:lnTo>
                <a:lnTo>
                  <a:pt x="853408" y="29825"/>
                </a:lnTo>
                <a:lnTo>
                  <a:pt x="847095" y="26691"/>
                </a:lnTo>
                <a:lnTo>
                  <a:pt x="838530" y="25704"/>
                </a:lnTo>
                <a:close/>
              </a:path>
              <a:path w="981075" h="532764">
                <a:moveTo>
                  <a:pt x="956449" y="23469"/>
                </a:moveTo>
                <a:lnTo>
                  <a:pt x="947561" y="24543"/>
                </a:lnTo>
                <a:lnTo>
                  <a:pt x="941082" y="27870"/>
                </a:lnTo>
                <a:lnTo>
                  <a:pt x="937118" y="33606"/>
                </a:lnTo>
                <a:lnTo>
                  <a:pt x="935774" y="41910"/>
                </a:lnTo>
                <a:lnTo>
                  <a:pt x="935774" y="146977"/>
                </a:lnTo>
                <a:lnTo>
                  <a:pt x="976566" y="146977"/>
                </a:lnTo>
                <a:lnTo>
                  <a:pt x="976566" y="41910"/>
                </a:lnTo>
                <a:lnTo>
                  <a:pt x="975230" y="33606"/>
                </a:lnTo>
                <a:lnTo>
                  <a:pt x="971327" y="27870"/>
                </a:lnTo>
                <a:lnTo>
                  <a:pt x="965015" y="24543"/>
                </a:lnTo>
                <a:lnTo>
                  <a:pt x="956449" y="23469"/>
                </a:lnTo>
                <a:close/>
              </a:path>
              <a:path w="981075" h="532764">
                <a:moveTo>
                  <a:pt x="687069" y="121272"/>
                </a:moveTo>
                <a:lnTo>
                  <a:pt x="604913" y="121272"/>
                </a:lnTo>
                <a:lnTo>
                  <a:pt x="573444" y="128685"/>
                </a:lnTo>
                <a:lnTo>
                  <a:pt x="548887" y="149144"/>
                </a:lnTo>
                <a:lnTo>
                  <a:pt x="532922" y="179977"/>
                </a:lnTo>
                <a:lnTo>
                  <a:pt x="527227" y="218516"/>
                </a:lnTo>
                <a:lnTo>
                  <a:pt x="530821" y="243040"/>
                </a:lnTo>
                <a:lnTo>
                  <a:pt x="548887" y="288377"/>
                </a:lnTo>
                <a:lnTo>
                  <a:pt x="604913" y="316318"/>
                </a:lnTo>
                <a:lnTo>
                  <a:pt x="685393" y="316877"/>
                </a:lnTo>
                <a:lnTo>
                  <a:pt x="716632" y="309368"/>
                </a:lnTo>
                <a:lnTo>
                  <a:pt x="741214" y="288656"/>
                </a:lnTo>
                <a:lnTo>
                  <a:pt x="746259" y="278879"/>
                </a:lnTo>
                <a:lnTo>
                  <a:pt x="610501" y="278879"/>
                </a:lnTo>
                <a:lnTo>
                  <a:pt x="592934" y="274478"/>
                </a:lnTo>
                <a:lnTo>
                  <a:pt x="579348" y="262113"/>
                </a:lnTo>
                <a:lnTo>
                  <a:pt x="570582" y="243040"/>
                </a:lnTo>
                <a:lnTo>
                  <a:pt x="567474" y="218516"/>
                </a:lnTo>
                <a:lnTo>
                  <a:pt x="570661" y="194407"/>
                </a:lnTo>
                <a:lnTo>
                  <a:pt x="579558" y="175691"/>
                </a:lnTo>
                <a:lnTo>
                  <a:pt x="593170" y="163577"/>
                </a:lnTo>
                <a:lnTo>
                  <a:pt x="610501" y="159270"/>
                </a:lnTo>
                <a:lnTo>
                  <a:pt x="746649" y="159270"/>
                </a:lnTo>
                <a:lnTo>
                  <a:pt x="741424" y="149144"/>
                </a:lnTo>
                <a:lnTo>
                  <a:pt x="717339" y="128685"/>
                </a:lnTo>
                <a:lnTo>
                  <a:pt x="687069" y="121272"/>
                </a:lnTo>
                <a:close/>
              </a:path>
              <a:path w="981075" h="532764">
                <a:moveTo>
                  <a:pt x="746649" y="159270"/>
                </a:moveTo>
                <a:lnTo>
                  <a:pt x="678688" y="159270"/>
                </a:lnTo>
                <a:lnTo>
                  <a:pt x="696431" y="163577"/>
                </a:lnTo>
                <a:lnTo>
                  <a:pt x="710406" y="175691"/>
                </a:lnTo>
                <a:lnTo>
                  <a:pt x="719560" y="194407"/>
                </a:lnTo>
                <a:lnTo>
                  <a:pt x="722845" y="218516"/>
                </a:lnTo>
                <a:lnTo>
                  <a:pt x="719560" y="243040"/>
                </a:lnTo>
                <a:lnTo>
                  <a:pt x="710406" y="262113"/>
                </a:lnTo>
                <a:lnTo>
                  <a:pt x="696431" y="274478"/>
                </a:lnTo>
                <a:lnTo>
                  <a:pt x="678688" y="278879"/>
                </a:lnTo>
                <a:lnTo>
                  <a:pt x="746259" y="278879"/>
                </a:lnTo>
                <a:lnTo>
                  <a:pt x="757307" y="257464"/>
                </a:lnTo>
                <a:lnTo>
                  <a:pt x="763079" y="218516"/>
                </a:lnTo>
                <a:lnTo>
                  <a:pt x="757334" y="179977"/>
                </a:lnTo>
                <a:lnTo>
                  <a:pt x="746649" y="159270"/>
                </a:lnTo>
                <a:close/>
              </a:path>
              <a:path w="981075" h="532764">
                <a:moveTo>
                  <a:pt x="878763" y="352094"/>
                </a:moveTo>
                <a:lnTo>
                  <a:pt x="662482" y="352094"/>
                </a:lnTo>
                <a:lnTo>
                  <a:pt x="618915" y="358294"/>
                </a:lnTo>
                <a:lnTo>
                  <a:pt x="586824" y="376124"/>
                </a:lnTo>
                <a:lnTo>
                  <a:pt x="566994" y="404435"/>
                </a:lnTo>
                <a:lnTo>
                  <a:pt x="560209" y="442074"/>
                </a:lnTo>
                <a:lnTo>
                  <a:pt x="567151" y="479795"/>
                </a:lnTo>
                <a:lnTo>
                  <a:pt x="587243" y="508298"/>
                </a:lnTo>
                <a:lnTo>
                  <a:pt x="619386" y="526324"/>
                </a:lnTo>
                <a:lnTo>
                  <a:pt x="662482" y="532612"/>
                </a:lnTo>
                <a:lnTo>
                  <a:pt x="878205" y="532612"/>
                </a:lnTo>
                <a:lnTo>
                  <a:pt x="921538" y="526324"/>
                </a:lnTo>
                <a:lnTo>
                  <a:pt x="953660" y="508298"/>
                </a:lnTo>
                <a:lnTo>
                  <a:pt x="962863" y="495160"/>
                </a:lnTo>
                <a:lnTo>
                  <a:pt x="660806" y="495160"/>
                </a:lnTo>
                <a:lnTo>
                  <a:pt x="636421" y="491501"/>
                </a:lnTo>
                <a:lnTo>
                  <a:pt x="636036" y="491501"/>
                </a:lnTo>
                <a:lnTo>
                  <a:pt x="617069" y="480771"/>
                </a:lnTo>
                <a:lnTo>
                  <a:pt x="605158" y="464042"/>
                </a:lnTo>
                <a:lnTo>
                  <a:pt x="601002" y="442074"/>
                </a:lnTo>
                <a:lnTo>
                  <a:pt x="605001" y="420273"/>
                </a:lnTo>
                <a:lnTo>
                  <a:pt x="616650" y="403925"/>
                </a:lnTo>
                <a:lnTo>
                  <a:pt x="635426" y="393655"/>
                </a:lnTo>
                <a:lnTo>
                  <a:pt x="660806" y="390093"/>
                </a:lnTo>
                <a:lnTo>
                  <a:pt x="963696" y="390093"/>
                </a:lnTo>
                <a:lnTo>
                  <a:pt x="953939" y="376124"/>
                </a:lnTo>
                <a:lnTo>
                  <a:pt x="922010" y="358294"/>
                </a:lnTo>
                <a:lnTo>
                  <a:pt x="878763" y="352094"/>
                </a:lnTo>
                <a:close/>
              </a:path>
              <a:path w="981075" h="532764">
                <a:moveTo>
                  <a:pt x="963696" y="390093"/>
                </a:moveTo>
                <a:lnTo>
                  <a:pt x="880440" y="390093"/>
                </a:lnTo>
                <a:lnTo>
                  <a:pt x="906062" y="393655"/>
                </a:lnTo>
                <a:lnTo>
                  <a:pt x="905641" y="393655"/>
                </a:lnTo>
                <a:lnTo>
                  <a:pt x="924107" y="403715"/>
                </a:lnTo>
                <a:lnTo>
                  <a:pt x="935695" y="420038"/>
                </a:lnTo>
                <a:lnTo>
                  <a:pt x="939685" y="442074"/>
                </a:lnTo>
                <a:lnTo>
                  <a:pt x="935737" y="464042"/>
                </a:lnTo>
                <a:lnTo>
                  <a:pt x="935695" y="464277"/>
                </a:lnTo>
                <a:lnTo>
                  <a:pt x="924107" y="480980"/>
                </a:lnTo>
                <a:lnTo>
                  <a:pt x="905497" y="491501"/>
                </a:lnTo>
                <a:lnTo>
                  <a:pt x="880440" y="495160"/>
                </a:lnTo>
                <a:lnTo>
                  <a:pt x="962863" y="495160"/>
                </a:lnTo>
                <a:lnTo>
                  <a:pt x="973625" y="479795"/>
                </a:lnTo>
                <a:lnTo>
                  <a:pt x="980490" y="442074"/>
                </a:lnTo>
                <a:lnTo>
                  <a:pt x="973713" y="404435"/>
                </a:lnTo>
                <a:lnTo>
                  <a:pt x="963696" y="390093"/>
                </a:lnTo>
                <a:close/>
              </a:path>
            </a:pathLst>
          </a:custGeom>
          <a:solidFill>
            <a:srgbClr val="4D55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471040" y="4636029"/>
            <a:ext cx="1562100" cy="506095"/>
          </a:xfrm>
          <a:custGeom>
            <a:avLst/>
            <a:gdLst/>
            <a:ahLst/>
            <a:cxnLst/>
            <a:rect l="l" t="t" r="r" b="b"/>
            <a:pathLst>
              <a:path w="1562100" h="506095">
                <a:moveTo>
                  <a:pt x="442633" y="0"/>
                </a:moveTo>
                <a:lnTo>
                  <a:pt x="433744" y="986"/>
                </a:lnTo>
                <a:lnTo>
                  <a:pt x="427266" y="4121"/>
                </a:lnTo>
                <a:lnTo>
                  <a:pt x="423302" y="9665"/>
                </a:lnTo>
                <a:lnTo>
                  <a:pt x="421957" y="17881"/>
                </a:lnTo>
                <a:lnTo>
                  <a:pt x="421957" y="279438"/>
                </a:lnTo>
                <a:lnTo>
                  <a:pt x="423223" y="287977"/>
                </a:lnTo>
                <a:lnTo>
                  <a:pt x="427056" y="293687"/>
                </a:lnTo>
                <a:lnTo>
                  <a:pt x="433508" y="296883"/>
                </a:lnTo>
                <a:lnTo>
                  <a:pt x="442633" y="297878"/>
                </a:lnTo>
                <a:lnTo>
                  <a:pt x="451993" y="296883"/>
                </a:lnTo>
                <a:lnTo>
                  <a:pt x="458419" y="293687"/>
                </a:lnTo>
                <a:lnTo>
                  <a:pt x="462121" y="287977"/>
                </a:lnTo>
                <a:lnTo>
                  <a:pt x="463308" y="279438"/>
                </a:lnTo>
                <a:lnTo>
                  <a:pt x="463308" y="17881"/>
                </a:lnTo>
                <a:lnTo>
                  <a:pt x="462042" y="9665"/>
                </a:lnTo>
                <a:lnTo>
                  <a:pt x="458209" y="4121"/>
                </a:lnTo>
                <a:lnTo>
                  <a:pt x="451757" y="986"/>
                </a:lnTo>
                <a:lnTo>
                  <a:pt x="442633" y="0"/>
                </a:lnTo>
                <a:close/>
              </a:path>
              <a:path w="1562100" h="506095">
                <a:moveTo>
                  <a:pt x="390652" y="240309"/>
                </a:moveTo>
                <a:lnTo>
                  <a:pt x="6146" y="240309"/>
                </a:lnTo>
                <a:lnTo>
                  <a:pt x="0" y="245338"/>
                </a:lnTo>
                <a:lnTo>
                  <a:pt x="0" y="273291"/>
                </a:lnTo>
                <a:lnTo>
                  <a:pt x="6146" y="278320"/>
                </a:lnTo>
                <a:lnTo>
                  <a:pt x="390652" y="278320"/>
                </a:lnTo>
                <a:lnTo>
                  <a:pt x="396798" y="273291"/>
                </a:lnTo>
                <a:lnTo>
                  <a:pt x="396798" y="245338"/>
                </a:lnTo>
                <a:lnTo>
                  <a:pt x="390652" y="240309"/>
                </a:lnTo>
                <a:close/>
              </a:path>
              <a:path w="1562100" h="506095">
                <a:moveTo>
                  <a:pt x="215722" y="191134"/>
                </a:moveTo>
                <a:lnTo>
                  <a:pt x="174371" y="191134"/>
                </a:lnTo>
                <a:lnTo>
                  <a:pt x="174371" y="240309"/>
                </a:lnTo>
                <a:lnTo>
                  <a:pt x="215722" y="240309"/>
                </a:lnTo>
                <a:lnTo>
                  <a:pt x="215722" y="191134"/>
                </a:lnTo>
                <a:close/>
              </a:path>
              <a:path w="1562100" h="506095">
                <a:moveTo>
                  <a:pt x="348742" y="15087"/>
                </a:moveTo>
                <a:lnTo>
                  <a:pt x="49187" y="15087"/>
                </a:lnTo>
                <a:lnTo>
                  <a:pt x="41024" y="16091"/>
                </a:lnTo>
                <a:lnTo>
                  <a:pt x="35066" y="19348"/>
                </a:lnTo>
                <a:lnTo>
                  <a:pt x="31415" y="25224"/>
                </a:lnTo>
                <a:lnTo>
                  <a:pt x="30175" y="34086"/>
                </a:lnTo>
                <a:lnTo>
                  <a:pt x="30175" y="172135"/>
                </a:lnTo>
                <a:lnTo>
                  <a:pt x="31415" y="180526"/>
                </a:lnTo>
                <a:lnTo>
                  <a:pt x="35066" y="186455"/>
                </a:lnTo>
                <a:lnTo>
                  <a:pt x="41024" y="189973"/>
                </a:lnTo>
                <a:lnTo>
                  <a:pt x="49187" y="191134"/>
                </a:lnTo>
                <a:lnTo>
                  <a:pt x="356565" y="191134"/>
                </a:lnTo>
                <a:lnTo>
                  <a:pt x="362153" y="184988"/>
                </a:lnTo>
                <a:lnTo>
                  <a:pt x="362153" y="159270"/>
                </a:lnTo>
                <a:lnTo>
                  <a:pt x="356565" y="153682"/>
                </a:lnTo>
                <a:lnTo>
                  <a:pt x="70421" y="153682"/>
                </a:lnTo>
                <a:lnTo>
                  <a:pt x="70421" y="51968"/>
                </a:lnTo>
                <a:lnTo>
                  <a:pt x="348742" y="51968"/>
                </a:lnTo>
                <a:lnTo>
                  <a:pt x="354330" y="46939"/>
                </a:lnTo>
                <a:lnTo>
                  <a:pt x="354330" y="19557"/>
                </a:lnTo>
                <a:lnTo>
                  <a:pt x="348742" y="15087"/>
                </a:lnTo>
                <a:close/>
              </a:path>
              <a:path w="1562100" h="506095">
                <a:moveTo>
                  <a:pt x="79362" y="314642"/>
                </a:moveTo>
                <a:lnTo>
                  <a:pt x="70473" y="315620"/>
                </a:lnTo>
                <a:lnTo>
                  <a:pt x="63995" y="318693"/>
                </a:lnTo>
                <a:lnTo>
                  <a:pt x="60031" y="324072"/>
                </a:lnTo>
                <a:lnTo>
                  <a:pt x="58686" y="331965"/>
                </a:lnTo>
                <a:lnTo>
                  <a:pt x="58686" y="486219"/>
                </a:lnTo>
                <a:lnTo>
                  <a:pt x="59847" y="494933"/>
                </a:lnTo>
                <a:lnTo>
                  <a:pt x="63366" y="501027"/>
                </a:lnTo>
                <a:lnTo>
                  <a:pt x="69295" y="504607"/>
                </a:lnTo>
                <a:lnTo>
                  <a:pt x="77685" y="505777"/>
                </a:lnTo>
                <a:lnTo>
                  <a:pt x="445985" y="505777"/>
                </a:lnTo>
                <a:lnTo>
                  <a:pt x="454289" y="504607"/>
                </a:lnTo>
                <a:lnTo>
                  <a:pt x="460025" y="501027"/>
                </a:lnTo>
                <a:lnTo>
                  <a:pt x="463352" y="494933"/>
                </a:lnTo>
                <a:lnTo>
                  <a:pt x="464426" y="486219"/>
                </a:lnTo>
                <a:lnTo>
                  <a:pt x="464426" y="468337"/>
                </a:lnTo>
                <a:lnTo>
                  <a:pt x="99479" y="468337"/>
                </a:lnTo>
                <a:lnTo>
                  <a:pt x="99479" y="410209"/>
                </a:lnTo>
                <a:lnTo>
                  <a:pt x="464426" y="410209"/>
                </a:lnTo>
                <a:lnTo>
                  <a:pt x="464426" y="373329"/>
                </a:lnTo>
                <a:lnTo>
                  <a:pt x="99479" y="373329"/>
                </a:lnTo>
                <a:lnTo>
                  <a:pt x="99479" y="331965"/>
                </a:lnTo>
                <a:lnTo>
                  <a:pt x="98221" y="324072"/>
                </a:lnTo>
                <a:lnTo>
                  <a:pt x="94449" y="318693"/>
                </a:lnTo>
                <a:lnTo>
                  <a:pt x="88163" y="315620"/>
                </a:lnTo>
                <a:lnTo>
                  <a:pt x="79362" y="314642"/>
                </a:lnTo>
                <a:close/>
              </a:path>
              <a:path w="1562100" h="506095">
                <a:moveTo>
                  <a:pt x="464426" y="410209"/>
                </a:moveTo>
                <a:lnTo>
                  <a:pt x="423633" y="410209"/>
                </a:lnTo>
                <a:lnTo>
                  <a:pt x="423633" y="468337"/>
                </a:lnTo>
                <a:lnTo>
                  <a:pt x="464426" y="468337"/>
                </a:lnTo>
                <a:lnTo>
                  <a:pt x="464426" y="410209"/>
                </a:lnTo>
                <a:close/>
              </a:path>
              <a:path w="1562100" h="506095">
                <a:moveTo>
                  <a:pt x="443750" y="314642"/>
                </a:moveTo>
                <a:lnTo>
                  <a:pt x="435185" y="315620"/>
                </a:lnTo>
                <a:lnTo>
                  <a:pt x="428872" y="318693"/>
                </a:lnTo>
                <a:lnTo>
                  <a:pt x="424969" y="324072"/>
                </a:lnTo>
                <a:lnTo>
                  <a:pt x="423633" y="331965"/>
                </a:lnTo>
                <a:lnTo>
                  <a:pt x="423633" y="373329"/>
                </a:lnTo>
                <a:lnTo>
                  <a:pt x="464426" y="373329"/>
                </a:lnTo>
                <a:lnTo>
                  <a:pt x="464426" y="331965"/>
                </a:lnTo>
                <a:lnTo>
                  <a:pt x="463081" y="324072"/>
                </a:lnTo>
                <a:lnTo>
                  <a:pt x="459117" y="318693"/>
                </a:lnTo>
                <a:lnTo>
                  <a:pt x="452639" y="315620"/>
                </a:lnTo>
                <a:lnTo>
                  <a:pt x="443750" y="314642"/>
                </a:lnTo>
                <a:close/>
              </a:path>
              <a:path w="1562100" h="506095">
                <a:moveTo>
                  <a:pt x="963434" y="0"/>
                </a:moveTo>
                <a:lnTo>
                  <a:pt x="954310" y="1073"/>
                </a:lnTo>
                <a:lnTo>
                  <a:pt x="947858" y="4400"/>
                </a:lnTo>
                <a:lnTo>
                  <a:pt x="944025" y="10136"/>
                </a:lnTo>
                <a:lnTo>
                  <a:pt x="942759" y="18440"/>
                </a:lnTo>
                <a:lnTo>
                  <a:pt x="942759" y="486778"/>
                </a:lnTo>
                <a:lnTo>
                  <a:pt x="944025" y="495081"/>
                </a:lnTo>
                <a:lnTo>
                  <a:pt x="947858" y="500818"/>
                </a:lnTo>
                <a:lnTo>
                  <a:pt x="954310" y="504144"/>
                </a:lnTo>
                <a:lnTo>
                  <a:pt x="963434" y="505218"/>
                </a:lnTo>
                <a:lnTo>
                  <a:pt x="972558" y="504144"/>
                </a:lnTo>
                <a:lnTo>
                  <a:pt x="979011" y="500818"/>
                </a:lnTo>
                <a:lnTo>
                  <a:pt x="982844" y="495081"/>
                </a:lnTo>
                <a:lnTo>
                  <a:pt x="984110" y="486778"/>
                </a:lnTo>
                <a:lnTo>
                  <a:pt x="984110" y="18440"/>
                </a:lnTo>
                <a:lnTo>
                  <a:pt x="982844" y="10136"/>
                </a:lnTo>
                <a:lnTo>
                  <a:pt x="979011" y="4400"/>
                </a:lnTo>
                <a:lnTo>
                  <a:pt x="972558" y="1073"/>
                </a:lnTo>
                <a:lnTo>
                  <a:pt x="963434" y="0"/>
                </a:lnTo>
                <a:close/>
              </a:path>
              <a:path w="1562100" h="506095">
                <a:moveTo>
                  <a:pt x="566635" y="8381"/>
                </a:moveTo>
                <a:lnTo>
                  <a:pt x="557186" y="9534"/>
                </a:lnTo>
                <a:lnTo>
                  <a:pt x="550564" y="12992"/>
                </a:lnTo>
                <a:lnTo>
                  <a:pt x="546665" y="18754"/>
                </a:lnTo>
                <a:lnTo>
                  <a:pt x="545388" y="26822"/>
                </a:lnTo>
                <a:lnTo>
                  <a:pt x="545388" y="468337"/>
                </a:lnTo>
                <a:lnTo>
                  <a:pt x="546462" y="476964"/>
                </a:lnTo>
                <a:lnTo>
                  <a:pt x="549790" y="482866"/>
                </a:lnTo>
                <a:lnTo>
                  <a:pt x="555531" y="486254"/>
                </a:lnTo>
                <a:lnTo>
                  <a:pt x="563841" y="487337"/>
                </a:lnTo>
                <a:lnTo>
                  <a:pt x="846074" y="487337"/>
                </a:lnTo>
                <a:lnTo>
                  <a:pt x="851103" y="481749"/>
                </a:lnTo>
                <a:lnTo>
                  <a:pt x="851103" y="454926"/>
                </a:lnTo>
                <a:lnTo>
                  <a:pt x="846074" y="448779"/>
                </a:lnTo>
                <a:lnTo>
                  <a:pt x="587311" y="448779"/>
                </a:lnTo>
                <a:lnTo>
                  <a:pt x="587311" y="26822"/>
                </a:lnTo>
                <a:lnTo>
                  <a:pt x="586045" y="18754"/>
                </a:lnTo>
                <a:lnTo>
                  <a:pt x="582212" y="12992"/>
                </a:lnTo>
                <a:lnTo>
                  <a:pt x="575760" y="9534"/>
                </a:lnTo>
                <a:lnTo>
                  <a:pt x="566635" y="8381"/>
                </a:lnTo>
                <a:close/>
              </a:path>
              <a:path w="1562100" h="506095">
                <a:moveTo>
                  <a:pt x="1460766" y="0"/>
                </a:moveTo>
                <a:lnTo>
                  <a:pt x="1451878" y="1073"/>
                </a:lnTo>
                <a:lnTo>
                  <a:pt x="1445399" y="4400"/>
                </a:lnTo>
                <a:lnTo>
                  <a:pt x="1441435" y="10136"/>
                </a:lnTo>
                <a:lnTo>
                  <a:pt x="1440091" y="18440"/>
                </a:lnTo>
                <a:lnTo>
                  <a:pt x="1440091" y="486778"/>
                </a:lnTo>
                <a:lnTo>
                  <a:pt x="1441435" y="495081"/>
                </a:lnTo>
                <a:lnTo>
                  <a:pt x="1445399" y="500818"/>
                </a:lnTo>
                <a:lnTo>
                  <a:pt x="1451878" y="504144"/>
                </a:lnTo>
                <a:lnTo>
                  <a:pt x="1460766" y="505218"/>
                </a:lnTo>
                <a:lnTo>
                  <a:pt x="1469655" y="504144"/>
                </a:lnTo>
                <a:lnTo>
                  <a:pt x="1476133" y="500818"/>
                </a:lnTo>
                <a:lnTo>
                  <a:pt x="1480097" y="495081"/>
                </a:lnTo>
                <a:lnTo>
                  <a:pt x="1481442" y="486778"/>
                </a:lnTo>
                <a:lnTo>
                  <a:pt x="1481442" y="244220"/>
                </a:lnTo>
                <a:lnTo>
                  <a:pt x="1545158" y="244220"/>
                </a:lnTo>
                <a:lnTo>
                  <a:pt x="1552728" y="242885"/>
                </a:lnTo>
                <a:lnTo>
                  <a:pt x="1557940" y="238982"/>
                </a:lnTo>
                <a:lnTo>
                  <a:pt x="1560953" y="232669"/>
                </a:lnTo>
                <a:lnTo>
                  <a:pt x="1561922" y="224104"/>
                </a:lnTo>
                <a:lnTo>
                  <a:pt x="1560953" y="215626"/>
                </a:lnTo>
                <a:lnTo>
                  <a:pt x="1557940" y="209505"/>
                </a:lnTo>
                <a:lnTo>
                  <a:pt x="1552728" y="205794"/>
                </a:lnTo>
                <a:lnTo>
                  <a:pt x="1545158" y="204546"/>
                </a:lnTo>
                <a:lnTo>
                  <a:pt x="1481442" y="204546"/>
                </a:lnTo>
                <a:lnTo>
                  <a:pt x="1481442" y="18440"/>
                </a:lnTo>
                <a:lnTo>
                  <a:pt x="1480097" y="10136"/>
                </a:lnTo>
                <a:lnTo>
                  <a:pt x="1476133" y="4400"/>
                </a:lnTo>
                <a:lnTo>
                  <a:pt x="1469655" y="1073"/>
                </a:lnTo>
                <a:lnTo>
                  <a:pt x="1460766" y="0"/>
                </a:lnTo>
                <a:close/>
              </a:path>
              <a:path w="1562100" h="506095">
                <a:moveTo>
                  <a:pt x="1352905" y="15087"/>
                </a:moveTo>
                <a:lnTo>
                  <a:pt x="1087996" y="15087"/>
                </a:lnTo>
                <a:lnTo>
                  <a:pt x="1079605" y="16091"/>
                </a:lnTo>
                <a:lnTo>
                  <a:pt x="1073677" y="19348"/>
                </a:lnTo>
                <a:lnTo>
                  <a:pt x="1070158" y="25224"/>
                </a:lnTo>
                <a:lnTo>
                  <a:pt x="1068997" y="34086"/>
                </a:lnTo>
                <a:lnTo>
                  <a:pt x="1068997" y="468896"/>
                </a:lnTo>
                <a:lnTo>
                  <a:pt x="1070158" y="477200"/>
                </a:lnTo>
                <a:lnTo>
                  <a:pt x="1073677" y="482936"/>
                </a:lnTo>
                <a:lnTo>
                  <a:pt x="1079605" y="486263"/>
                </a:lnTo>
                <a:lnTo>
                  <a:pt x="1087996" y="487337"/>
                </a:lnTo>
                <a:lnTo>
                  <a:pt x="1365199" y="487337"/>
                </a:lnTo>
                <a:lnTo>
                  <a:pt x="1370787" y="481749"/>
                </a:lnTo>
                <a:lnTo>
                  <a:pt x="1370787" y="455485"/>
                </a:lnTo>
                <a:lnTo>
                  <a:pt x="1365199" y="449897"/>
                </a:lnTo>
                <a:lnTo>
                  <a:pt x="1110348" y="449897"/>
                </a:lnTo>
                <a:lnTo>
                  <a:pt x="1110348" y="52527"/>
                </a:lnTo>
                <a:lnTo>
                  <a:pt x="1352905" y="52527"/>
                </a:lnTo>
                <a:lnTo>
                  <a:pt x="1358493" y="46939"/>
                </a:lnTo>
                <a:lnTo>
                  <a:pt x="1358493" y="20116"/>
                </a:lnTo>
                <a:lnTo>
                  <a:pt x="1352905" y="15087"/>
                </a:lnTo>
                <a:close/>
              </a:path>
            </a:pathLst>
          </a:custGeom>
          <a:solidFill>
            <a:srgbClr val="80828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83769" y="6215383"/>
            <a:ext cx="5062456" cy="3619919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2214570" y="10274013"/>
            <a:ext cx="718185" cy="697230"/>
            <a:chOff x="2214570" y="10274013"/>
            <a:chExt cx="718185" cy="697230"/>
          </a:xfrm>
        </p:grpSpPr>
        <p:sp>
          <p:nvSpPr>
            <p:cNvPr id="16" name="object 16"/>
            <p:cNvSpPr/>
            <p:nvPr/>
          </p:nvSpPr>
          <p:spPr>
            <a:xfrm>
              <a:off x="2214570" y="10274013"/>
              <a:ext cx="700405" cy="688340"/>
            </a:xfrm>
            <a:custGeom>
              <a:avLst/>
              <a:gdLst/>
              <a:ahLst/>
              <a:cxnLst/>
              <a:rect l="l" t="t" r="r" b="b"/>
              <a:pathLst>
                <a:path w="700405" h="688340">
                  <a:moveTo>
                    <a:pt x="359079" y="0"/>
                  </a:moveTo>
                  <a:lnTo>
                    <a:pt x="310363" y="3277"/>
                  </a:lnTo>
                  <a:lnTo>
                    <a:pt x="263636" y="12826"/>
                  </a:lnTo>
                  <a:lnTo>
                    <a:pt x="219327" y="28217"/>
                  </a:lnTo>
                  <a:lnTo>
                    <a:pt x="177863" y="49022"/>
                  </a:lnTo>
                  <a:lnTo>
                    <a:pt x="139674" y="74816"/>
                  </a:lnTo>
                  <a:lnTo>
                    <a:pt x="105187" y="105168"/>
                  </a:lnTo>
                  <a:lnTo>
                    <a:pt x="74831" y="139653"/>
                  </a:lnTo>
                  <a:lnTo>
                    <a:pt x="49034" y="177841"/>
                  </a:lnTo>
                  <a:lnTo>
                    <a:pt x="28224" y="219305"/>
                  </a:lnTo>
                  <a:lnTo>
                    <a:pt x="12829" y="263619"/>
                  </a:lnTo>
                  <a:lnTo>
                    <a:pt x="3278" y="310352"/>
                  </a:lnTo>
                  <a:lnTo>
                    <a:pt x="0" y="359079"/>
                  </a:lnTo>
                  <a:lnTo>
                    <a:pt x="3111" y="406694"/>
                  </a:lnTo>
                  <a:lnTo>
                    <a:pt x="12209" y="452475"/>
                  </a:lnTo>
                  <a:lnTo>
                    <a:pt x="26941" y="495854"/>
                  </a:lnTo>
                  <a:lnTo>
                    <a:pt x="46953" y="536260"/>
                  </a:lnTo>
                  <a:lnTo>
                    <a:pt x="71892" y="573126"/>
                  </a:lnTo>
                  <a:lnTo>
                    <a:pt x="101405" y="605881"/>
                  </a:lnTo>
                  <a:lnTo>
                    <a:pt x="135138" y="633957"/>
                  </a:lnTo>
                  <a:lnTo>
                    <a:pt x="172738" y="656784"/>
                  </a:lnTo>
                  <a:lnTo>
                    <a:pt x="213852" y="673795"/>
                  </a:lnTo>
                  <a:lnTo>
                    <a:pt x="258125" y="684418"/>
                  </a:lnTo>
                  <a:lnTo>
                    <a:pt x="305206" y="688086"/>
                  </a:lnTo>
                  <a:lnTo>
                    <a:pt x="356062" y="684464"/>
                  </a:lnTo>
                  <a:lnTo>
                    <a:pt x="402512" y="673984"/>
                  </a:lnTo>
                  <a:lnTo>
                    <a:pt x="444496" y="657224"/>
                  </a:lnTo>
                  <a:lnTo>
                    <a:pt x="481953" y="634763"/>
                  </a:lnTo>
                  <a:lnTo>
                    <a:pt x="514825" y="607179"/>
                  </a:lnTo>
                  <a:lnTo>
                    <a:pt x="543052" y="575052"/>
                  </a:lnTo>
                  <a:lnTo>
                    <a:pt x="566573" y="538958"/>
                  </a:lnTo>
                  <a:lnTo>
                    <a:pt x="585330" y="499478"/>
                  </a:lnTo>
                  <a:lnTo>
                    <a:pt x="595659" y="453364"/>
                  </a:lnTo>
                  <a:lnTo>
                    <a:pt x="590994" y="407430"/>
                  </a:lnTo>
                  <a:lnTo>
                    <a:pt x="571660" y="365784"/>
                  </a:lnTo>
                  <a:lnTo>
                    <a:pt x="537984" y="332536"/>
                  </a:lnTo>
                  <a:lnTo>
                    <a:pt x="490252" y="312343"/>
                  </a:lnTo>
                  <a:lnTo>
                    <a:pt x="441194" y="312664"/>
                  </a:lnTo>
                  <a:lnTo>
                    <a:pt x="395856" y="332297"/>
                  </a:lnTo>
                  <a:lnTo>
                    <a:pt x="359282" y="370039"/>
                  </a:lnTo>
                  <a:lnTo>
                    <a:pt x="331302" y="400919"/>
                  </a:lnTo>
                  <a:lnTo>
                    <a:pt x="301402" y="418469"/>
                  </a:lnTo>
                  <a:lnTo>
                    <a:pt x="274150" y="426330"/>
                  </a:lnTo>
                  <a:lnTo>
                    <a:pt x="254114" y="428142"/>
                  </a:lnTo>
                  <a:lnTo>
                    <a:pt x="209568" y="420290"/>
                  </a:lnTo>
                  <a:lnTo>
                    <a:pt x="173683" y="399480"/>
                  </a:lnTo>
                  <a:lnTo>
                    <a:pt x="147474" y="369833"/>
                  </a:lnTo>
                  <a:lnTo>
                    <a:pt x="127962" y="319401"/>
                  </a:lnTo>
                  <a:lnTo>
                    <a:pt x="124726" y="282600"/>
                  </a:lnTo>
                  <a:lnTo>
                    <a:pt x="128919" y="244751"/>
                  </a:lnTo>
                  <a:lnTo>
                    <a:pt x="141142" y="207094"/>
                  </a:lnTo>
                  <a:lnTo>
                    <a:pt x="160864" y="170768"/>
                  </a:lnTo>
                  <a:lnTo>
                    <a:pt x="187552" y="136910"/>
                  </a:lnTo>
                  <a:lnTo>
                    <a:pt x="220675" y="106658"/>
                  </a:lnTo>
                  <a:lnTo>
                    <a:pt x="259700" y="81148"/>
                  </a:lnTo>
                  <a:lnTo>
                    <a:pt x="304095" y="61518"/>
                  </a:lnTo>
                  <a:lnTo>
                    <a:pt x="353329" y="48906"/>
                  </a:lnTo>
                  <a:lnTo>
                    <a:pt x="406869" y="44450"/>
                  </a:lnTo>
                  <a:lnTo>
                    <a:pt x="467396" y="50168"/>
                  </a:lnTo>
                  <a:lnTo>
                    <a:pt x="521090" y="65859"/>
                  </a:lnTo>
                  <a:lnTo>
                    <a:pt x="567956" y="89326"/>
                  </a:lnTo>
                  <a:lnTo>
                    <a:pt x="608001" y="118371"/>
                  </a:lnTo>
                  <a:lnTo>
                    <a:pt x="641231" y="150799"/>
                  </a:lnTo>
                  <a:lnTo>
                    <a:pt x="667654" y="184412"/>
                  </a:lnTo>
                  <a:lnTo>
                    <a:pt x="700100" y="246405"/>
                  </a:lnTo>
                  <a:lnTo>
                    <a:pt x="698830" y="242570"/>
                  </a:lnTo>
                  <a:lnTo>
                    <a:pt x="679614" y="197090"/>
                  </a:lnTo>
                  <a:lnTo>
                    <a:pt x="654582" y="155054"/>
                  </a:lnTo>
                  <a:lnTo>
                    <a:pt x="624239" y="116971"/>
                  </a:lnTo>
                  <a:lnTo>
                    <a:pt x="589094" y="83351"/>
                  </a:lnTo>
                  <a:lnTo>
                    <a:pt x="549653" y="54702"/>
                  </a:lnTo>
                  <a:lnTo>
                    <a:pt x="506424" y="31533"/>
                  </a:lnTo>
                  <a:lnTo>
                    <a:pt x="459914" y="14354"/>
                  </a:lnTo>
                  <a:lnTo>
                    <a:pt x="410630" y="3673"/>
                  </a:lnTo>
                  <a:lnTo>
                    <a:pt x="359079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339292" y="10318464"/>
              <a:ext cx="593725" cy="652780"/>
            </a:xfrm>
            <a:custGeom>
              <a:avLst/>
              <a:gdLst/>
              <a:ahLst/>
              <a:cxnLst/>
              <a:rect l="l" t="t" r="r" b="b"/>
              <a:pathLst>
                <a:path w="593725" h="652779">
                  <a:moveTo>
                    <a:pt x="282143" y="0"/>
                  </a:moveTo>
                  <a:lnTo>
                    <a:pt x="228603" y="4456"/>
                  </a:lnTo>
                  <a:lnTo>
                    <a:pt x="179369" y="17068"/>
                  </a:lnTo>
                  <a:lnTo>
                    <a:pt x="134973" y="36698"/>
                  </a:lnTo>
                  <a:lnTo>
                    <a:pt x="95948" y="62208"/>
                  </a:lnTo>
                  <a:lnTo>
                    <a:pt x="62825" y="92460"/>
                  </a:lnTo>
                  <a:lnTo>
                    <a:pt x="36137" y="126318"/>
                  </a:lnTo>
                  <a:lnTo>
                    <a:pt x="16415" y="162644"/>
                  </a:lnTo>
                  <a:lnTo>
                    <a:pt x="4192" y="200301"/>
                  </a:lnTo>
                  <a:lnTo>
                    <a:pt x="0" y="238150"/>
                  </a:lnTo>
                  <a:lnTo>
                    <a:pt x="277" y="252011"/>
                  </a:lnTo>
                  <a:lnTo>
                    <a:pt x="1274" y="263598"/>
                  </a:lnTo>
                  <a:lnTo>
                    <a:pt x="3241" y="274951"/>
                  </a:lnTo>
                  <a:lnTo>
                    <a:pt x="6426" y="288112"/>
                  </a:lnTo>
                  <a:lnTo>
                    <a:pt x="4997" y="281662"/>
                  </a:lnTo>
                  <a:lnTo>
                    <a:pt x="3959" y="275226"/>
                  </a:lnTo>
                  <a:lnTo>
                    <a:pt x="3325" y="268825"/>
                  </a:lnTo>
                  <a:lnTo>
                    <a:pt x="3111" y="262483"/>
                  </a:lnTo>
                  <a:lnTo>
                    <a:pt x="8397" y="220254"/>
                  </a:lnTo>
                  <a:lnTo>
                    <a:pt x="23362" y="181933"/>
                  </a:lnTo>
                  <a:lnTo>
                    <a:pt x="46667" y="148051"/>
                  </a:lnTo>
                  <a:lnTo>
                    <a:pt x="76973" y="119138"/>
                  </a:lnTo>
                  <a:lnTo>
                    <a:pt x="112941" y="95726"/>
                  </a:lnTo>
                  <a:lnTo>
                    <a:pt x="153232" y="78346"/>
                  </a:lnTo>
                  <a:lnTo>
                    <a:pt x="196507" y="67528"/>
                  </a:lnTo>
                  <a:lnTo>
                    <a:pt x="241426" y="63804"/>
                  </a:lnTo>
                  <a:lnTo>
                    <a:pt x="289453" y="67680"/>
                  </a:lnTo>
                  <a:lnTo>
                    <a:pt x="335012" y="78899"/>
                  </a:lnTo>
                  <a:lnTo>
                    <a:pt x="377493" y="96852"/>
                  </a:lnTo>
                  <a:lnTo>
                    <a:pt x="416288" y="120930"/>
                  </a:lnTo>
                  <a:lnTo>
                    <a:pt x="450786" y="150521"/>
                  </a:lnTo>
                  <a:lnTo>
                    <a:pt x="480378" y="185018"/>
                  </a:lnTo>
                  <a:lnTo>
                    <a:pt x="504456" y="223809"/>
                  </a:lnTo>
                  <a:lnTo>
                    <a:pt x="522408" y="266286"/>
                  </a:lnTo>
                  <a:lnTo>
                    <a:pt x="533627" y="311837"/>
                  </a:lnTo>
                  <a:lnTo>
                    <a:pt x="537502" y="359854"/>
                  </a:lnTo>
                  <a:lnTo>
                    <a:pt x="534123" y="407035"/>
                  </a:lnTo>
                  <a:lnTo>
                    <a:pt x="524302" y="452125"/>
                  </a:lnTo>
                  <a:lnTo>
                    <a:pt x="508510" y="494652"/>
                  </a:lnTo>
                  <a:lnTo>
                    <a:pt x="487222" y="534142"/>
                  </a:lnTo>
                  <a:lnTo>
                    <a:pt x="460910" y="570123"/>
                  </a:lnTo>
                  <a:lnTo>
                    <a:pt x="430045" y="602120"/>
                  </a:lnTo>
                  <a:lnTo>
                    <a:pt x="395102" y="629661"/>
                  </a:lnTo>
                  <a:lnTo>
                    <a:pt x="356552" y="652272"/>
                  </a:lnTo>
                  <a:lnTo>
                    <a:pt x="401106" y="632719"/>
                  </a:lnTo>
                  <a:lnTo>
                    <a:pt x="442197" y="607468"/>
                  </a:lnTo>
                  <a:lnTo>
                    <a:pt x="479391" y="577097"/>
                  </a:lnTo>
                  <a:lnTo>
                    <a:pt x="512199" y="542092"/>
                  </a:lnTo>
                  <a:lnTo>
                    <a:pt x="540135" y="502941"/>
                  </a:lnTo>
                  <a:lnTo>
                    <a:pt x="562711" y="460132"/>
                  </a:lnTo>
                  <a:lnTo>
                    <a:pt x="579439" y="414152"/>
                  </a:lnTo>
                  <a:lnTo>
                    <a:pt x="589834" y="365489"/>
                  </a:lnTo>
                  <a:lnTo>
                    <a:pt x="593407" y="314629"/>
                  </a:lnTo>
                  <a:lnTo>
                    <a:pt x="592467" y="287731"/>
                  </a:lnTo>
                  <a:lnTo>
                    <a:pt x="584663" y="235686"/>
                  </a:lnTo>
                  <a:lnTo>
                    <a:pt x="566123" y="179779"/>
                  </a:lnTo>
                  <a:lnTo>
                    <a:pt x="521371" y="111917"/>
                  </a:lnTo>
                  <a:lnTo>
                    <a:pt x="488092" y="78089"/>
                  </a:lnTo>
                  <a:lnTo>
                    <a:pt x="447536" y="47559"/>
                  </a:lnTo>
                  <a:lnTo>
                    <a:pt x="399697" y="22753"/>
                  </a:lnTo>
                  <a:lnTo>
                    <a:pt x="344568" y="6092"/>
                  </a:lnTo>
                  <a:lnTo>
                    <a:pt x="282143" y="0"/>
                  </a:lnTo>
                  <a:close/>
                </a:path>
              </a:pathLst>
            </a:custGeom>
            <a:solidFill>
              <a:srgbClr val="ED1A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/>
          <p:nvPr/>
        </p:nvSpPr>
        <p:spPr>
          <a:xfrm>
            <a:off x="3109023" y="10493019"/>
            <a:ext cx="1162050" cy="297180"/>
          </a:xfrm>
          <a:custGeom>
            <a:avLst/>
            <a:gdLst/>
            <a:ahLst/>
            <a:cxnLst/>
            <a:rect l="l" t="t" r="r" b="b"/>
            <a:pathLst>
              <a:path w="1162050" h="297179">
                <a:moveTo>
                  <a:pt x="242570" y="2743"/>
                </a:moveTo>
                <a:lnTo>
                  <a:pt x="21234" y="2743"/>
                </a:lnTo>
                <a:lnTo>
                  <a:pt x="21234" y="34493"/>
                </a:lnTo>
                <a:lnTo>
                  <a:pt x="206870" y="34493"/>
                </a:lnTo>
                <a:lnTo>
                  <a:pt x="206870" y="87833"/>
                </a:lnTo>
                <a:lnTo>
                  <a:pt x="242570" y="87833"/>
                </a:lnTo>
                <a:lnTo>
                  <a:pt x="242570" y="34493"/>
                </a:lnTo>
                <a:lnTo>
                  <a:pt x="242570" y="2743"/>
                </a:lnTo>
                <a:close/>
              </a:path>
              <a:path w="1162050" h="297179">
                <a:moveTo>
                  <a:pt x="263804" y="110998"/>
                </a:moveTo>
                <a:lnTo>
                  <a:pt x="0" y="110998"/>
                </a:lnTo>
                <a:lnTo>
                  <a:pt x="0" y="142201"/>
                </a:lnTo>
                <a:lnTo>
                  <a:pt x="114211" y="142201"/>
                </a:lnTo>
                <a:lnTo>
                  <a:pt x="114211" y="184353"/>
                </a:lnTo>
                <a:lnTo>
                  <a:pt x="18008" y="184353"/>
                </a:lnTo>
                <a:lnTo>
                  <a:pt x="18008" y="216103"/>
                </a:lnTo>
                <a:lnTo>
                  <a:pt x="206870" y="216103"/>
                </a:lnTo>
                <a:lnTo>
                  <a:pt x="206870" y="284683"/>
                </a:lnTo>
                <a:lnTo>
                  <a:pt x="242570" y="284683"/>
                </a:lnTo>
                <a:lnTo>
                  <a:pt x="242570" y="216103"/>
                </a:lnTo>
                <a:lnTo>
                  <a:pt x="242570" y="184353"/>
                </a:lnTo>
                <a:lnTo>
                  <a:pt x="149606" y="184353"/>
                </a:lnTo>
                <a:lnTo>
                  <a:pt x="149606" y="142201"/>
                </a:lnTo>
                <a:lnTo>
                  <a:pt x="263804" y="142201"/>
                </a:lnTo>
                <a:lnTo>
                  <a:pt x="263804" y="110998"/>
                </a:lnTo>
                <a:close/>
              </a:path>
              <a:path w="1162050" h="297179">
                <a:moveTo>
                  <a:pt x="564286" y="231267"/>
                </a:moveTo>
                <a:lnTo>
                  <a:pt x="450088" y="231267"/>
                </a:lnTo>
                <a:lnTo>
                  <a:pt x="450088" y="179197"/>
                </a:lnTo>
                <a:lnTo>
                  <a:pt x="543382" y="179197"/>
                </a:lnTo>
                <a:lnTo>
                  <a:pt x="543382" y="147447"/>
                </a:lnTo>
                <a:lnTo>
                  <a:pt x="356781" y="147447"/>
                </a:lnTo>
                <a:lnTo>
                  <a:pt x="356781" y="110617"/>
                </a:lnTo>
                <a:lnTo>
                  <a:pt x="542734" y="110617"/>
                </a:lnTo>
                <a:lnTo>
                  <a:pt x="542734" y="80137"/>
                </a:lnTo>
                <a:lnTo>
                  <a:pt x="356781" y="80137"/>
                </a:lnTo>
                <a:lnTo>
                  <a:pt x="356781" y="42037"/>
                </a:lnTo>
                <a:lnTo>
                  <a:pt x="542734" y="42037"/>
                </a:lnTo>
                <a:lnTo>
                  <a:pt x="542734" y="11557"/>
                </a:lnTo>
                <a:lnTo>
                  <a:pt x="321716" y="11557"/>
                </a:lnTo>
                <a:lnTo>
                  <a:pt x="321716" y="42037"/>
                </a:lnTo>
                <a:lnTo>
                  <a:pt x="321716" y="80137"/>
                </a:lnTo>
                <a:lnTo>
                  <a:pt x="321716" y="110617"/>
                </a:lnTo>
                <a:lnTo>
                  <a:pt x="321716" y="147447"/>
                </a:lnTo>
                <a:lnTo>
                  <a:pt x="321716" y="179197"/>
                </a:lnTo>
                <a:lnTo>
                  <a:pt x="414375" y="179197"/>
                </a:lnTo>
                <a:lnTo>
                  <a:pt x="414375" y="231267"/>
                </a:lnTo>
                <a:lnTo>
                  <a:pt x="300494" y="231267"/>
                </a:lnTo>
                <a:lnTo>
                  <a:pt x="300494" y="263017"/>
                </a:lnTo>
                <a:lnTo>
                  <a:pt x="564286" y="263017"/>
                </a:lnTo>
                <a:lnTo>
                  <a:pt x="564286" y="231267"/>
                </a:lnTo>
                <a:close/>
              </a:path>
              <a:path w="1162050" h="297179">
                <a:moveTo>
                  <a:pt x="843534" y="11607"/>
                </a:moveTo>
                <a:lnTo>
                  <a:pt x="622198" y="11607"/>
                </a:lnTo>
                <a:lnTo>
                  <a:pt x="622198" y="43357"/>
                </a:lnTo>
                <a:lnTo>
                  <a:pt x="807821" y="43357"/>
                </a:lnTo>
                <a:lnTo>
                  <a:pt x="807821" y="180517"/>
                </a:lnTo>
                <a:lnTo>
                  <a:pt x="843534" y="180517"/>
                </a:lnTo>
                <a:lnTo>
                  <a:pt x="843534" y="43357"/>
                </a:lnTo>
                <a:lnTo>
                  <a:pt x="843534" y="11607"/>
                </a:lnTo>
                <a:close/>
              </a:path>
              <a:path w="1162050" h="297179">
                <a:moveTo>
                  <a:pt x="864768" y="231317"/>
                </a:moveTo>
                <a:lnTo>
                  <a:pt x="779513" y="231317"/>
                </a:lnTo>
                <a:lnTo>
                  <a:pt x="779513" y="142201"/>
                </a:lnTo>
                <a:lnTo>
                  <a:pt x="745413" y="142201"/>
                </a:lnTo>
                <a:lnTo>
                  <a:pt x="745413" y="231317"/>
                </a:lnTo>
                <a:lnTo>
                  <a:pt x="697471" y="231317"/>
                </a:lnTo>
                <a:lnTo>
                  <a:pt x="697471" y="142201"/>
                </a:lnTo>
                <a:lnTo>
                  <a:pt x="663702" y="142201"/>
                </a:lnTo>
                <a:lnTo>
                  <a:pt x="663702" y="231317"/>
                </a:lnTo>
                <a:lnTo>
                  <a:pt x="600976" y="231317"/>
                </a:lnTo>
                <a:lnTo>
                  <a:pt x="600976" y="262521"/>
                </a:lnTo>
                <a:lnTo>
                  <a:pt x="864768" y="262521"/>
                </a:lnTo>
                <a:lnTo>
                  <a:pt x="864768" y="231317"/>
                </a:lnTo>
                <a:close/>
              </a:path>
              <a:path w="1162050" h="297179">
                <a:moveTo>
                  <a:pt x="1100505" y="231317"/>
                </a:moveTo>
                <a:lnTo>
                  <a:pt x="1086116" y="191427"/>
                </a:lnTo>
                <a:lnTo>
                  <a:pt x="1066088" y="175539"/>
                </a:lnTo>
                <a:lnTo>
                  <a:pt x="1066088" y="230987"/>
                </a:lnTo>
                <a:lnTo>
                  <a:pt x="1065441" y="237972"/>
                </a:lnTo>
                <a:lnTo>
                  <a:pt x="1037818" y="265417"/>
                </a:lnTo>
                <a:lnTo>
                  <a:pt x="1030693" y="266052"/>
                </a:lnTo>
                <a:lnTo>
                  <a:pt x="1023569" y="265417"/>
                </a:lnTo>
                <a:lnTo>
                  <a:pt x="995641" y="237972"/>
                </a:lnTo>
                <a:lnTo>
                  <a:pt x="995019" y="231317"/>
                </a:lnTo>
                <a:lnTo>
                  <a:pt x="994981" y="230987"/>
                </a:lnTo>
                <a:lnTo>
                  <a:pt x="995578" y="224675"/>
                </a:lnTo>
                <a:lnTo>
                  <a:pt x="995641" y="224002"/>
                </a:lnTo>
                <a:lnTo>
                  <a:pt x="997597" y="217512"/>
                </a:lnTo>
                <a:lnTo>
                  <a:pt x="1030693" y="195605"/>
                </a:lnTo>
                <a:lnTo>
                  <a:pt x="1037818" y="196265"/>
                </a:lnTo>
                <a:lnTo>
                  <a:pt x="1065441" y="224002"/>
                </a:lnTo>
                <a:lnTo>
                  <a:pt x="1066088" y="230987"/>
                </a:lnTo>
                <a:lnTo>
                  <a:pt x="1066088" y="175539"/>
                </a:lnTo>
                <a:lnTo>
                  <a:pt x="1030693" y="166001"/>
                </a:lnTo>
                <a:lnTo>
                  <a:pt x="1023569" y="166344"/>
                </a:lnTo>
                <a:lnTo>
                  <a:pt x="986167" y="181356"/>
                </a:lnTo>
                <a:lnTo>
                  <a:pt x="961961" y="218249"/>
                </a:lnTo>
                <a:lnTo>
                  <a:pt x="961021" y="224002"/>
                </a:lnTo>
                <a:lnTo>
                  <a:pt x="960907" y="224675"/>
                </a:lnTo>
                <a:lnTo>
                  <a:pt x="960577" y="230987"/>
                </a:lnTo>
                <a:lnTo>
                  <a:pt x="960551" y="231317"/>
                </a:lnTo>
                <a:lnTo>
                  <a:pt x="960907" y="237972"/>
                </a:lnTo>
                <a:lnTo>
                  <a:pt x="961961" y="244424"/>
                </a:lnTo>
                <a:lnTo>
                  <a:pt x="963637" y="250367"/>
                </a:lnTo>
                <a:lnTo>
                  <a:pt x="963726" y="250685"/>
                </a:lnTo>
                <a:lnTo>
                  <a:pt x="986167" y="281597"/>
                </a:lnTo>
                <a:lnTo>
                  <a:pt x="1023569" y="296608"/>
                </a:lnTo>
                <a:lnTo>
                  <a:pt x="1030693" y="296938"/>
                </a:lnTo>
                <a:lnTo>
                  <a:pt x="1037805" y="296608"/>
                </a:lnTo>
                <a:lnTo>
                  <a:pt x="1074915" y="281597"/>
                </a:lnTo>
                <a:lnTo>
                  <a:pt x="1089482" y="266052"/>
                </a:lnTo>
                <a:lnTo>
                  <a:pt x="1091844" y="262483"/>
                </a:lnTo>
                <a:lnTo>
                  <a:pt x="1094892" y="256730"/>
                </a:lnTo>
                <a:lnTo>
                  <a:pt x="1097343" y="250685"/>
                </a:lnTo>
                <a:lnTo>
                  <a:pt x="1099108" y="244424"/>
                </a:lnTo>
                <a:lnTo>
                  <a:pt x="1100162" y="237972"/>
                </a:lnTo>
                <a:lnTo>
                  <a:pt x="1100505" y="231317"/>
                </a:lnTo>
                <a:close/>
              </a:path>
              <a:path w="1162050" h="297179">
                <a:moveTo>
                  <a:pt x="1161948" y="131584"/>
                </a:moveTo>
                <a:lnTo>
                  <a:pt x="1047419" y="131584"/>
                </a:lnTo>
                <a:lnTo>
                  <a:pt x="1047419" y="112915"/>
                </a:lnTo>
                <a:lnTo>
                  <a:pt x="1141031" y="112915"/>
                </a:lnTo>
                <a:lnTo>
                  <a:pt x="1141031" y="84607"/>
                </a:lnTo>
                <a:lnTo>
                  <a:pt x="954125" y="84607"/>
                </a:lnTo>
                <a:lnTo>
                  <a:pt x="954125" y="70142"/>
                </a:lnTo>
                <a:lnTo>
                  <a:pt x="1140383" y="70142"/>
                </a:lnTo>
                <a:lnTo>
                  <a:pt x="1140383" y="43434"/>
                </a:lnTo>
                <a:lnTo>
                  <a:pt x="954125" y="43434"/>
                </a:lnTo>
                <a:lnTo>
                  <a:pt x="954125" y="29273"/>
                </a:lnTo>
                <a:lnTo>
                  <a:pt x="1140383" y="29273"/>
                </a:lnTo>
                <a:lnTo>
                  <a:pt x="1140383" y="0"/>
                </a:lnTo>
                <a:lnTo>
                  <a:pt x="919378" y="0"/>
                </a:lnTo>
                <a:lnTo>
                  <a:pt x="919378" y="112915"/>
                </a:lnTo>
                <a:lnTo>
                  <a:pt x="1012355" y="112915"/>
                </a:lnTo>
                <a:lnTo>
                  <a:pt x="1012355" y="131584"/>
                </a:lnTo>
                <a:lnTo>
                  <a:pt x="898144" y="131584"/>
                </a:lnTo>
                <a:lnTo>
                  <a:pt x="898144" y="160858"/>
                </a:lnTo>
                <a:lnTo>
                  <a:pt x="1161948" y="160858"/>
                </a:lnTo>
                <a:lnTo>
                  <a:pt x="1161948" y="131584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06023" y="10494441"/>
            <a:ext cx="264160" cy="282575"/>
          </a:xfrm>
          <a:custGeom>
            <a:avLst/>
            <a:gdLst/>
            <a:ahLst/>
            <a:cxnLst/>
            <a:rect l="l" t="t" r="r" b="b"/>
            <a:pathLst>
              <a:path w="264160" h="282575">
                <a:moveTo>
                  <a:pt x="242582" y="36918"/>
                </a:moveTo>
                <a:lnTo>
                  <a:pt x="207187" y="36918"/>
                </a:lnTo>
                <a:lnTo>
                  <a:pt x="207187" y="67398"/>
                </a:lnTo>
                <a:lnTo>
                  <a:pt x="207187" y="106768"/>
                </a:lnTo>
                <a:lnTo>
                  <a:pt x="56299" y="106768"/>
                </a:lnTo>
                <a:lnTo>
                  <a:pt x="56299" y="67398"/>
                </a:lnTo>
                <a:lnTo>
                  <a:pt x="207187" y="67398"/>
                </a:lnTo>
                <a:lnTo>
                  <a:pt x="207187" y="36918"/>
                </a:lnTo>
                <a:lnTo>
                  <a:pt x="56299" y="36918"/>
                </a:lnTo>
                <a:lnTo>
                  <a:pt x="56299" y="88"/>
                </a:lnTo>
                <a:lnTo>
                  <a:pt x="21221" y="88"/>
                </a:lnTo>
                <a:lnTo>
                  <a:pt x="21221" y="36918"/>
                </a:lnTo>
                <a:lnTo>
                  <a:pt x="21221" y="67398"/>
                </a:lnTo>
                <a:lnTo>
                  <a:pt x="21221" y="106768"/>
                </a:lnTo>
                <a:lnTo>
                  <a:pt x="21221" y="138518"/>
                </a:lnTo>
                <a:lnTo>
                  <a:pt x="242582" y="138518"/>
                </a:lnTo>
                <a:lnTo>
                  <a:pt x="242582" y="106807"/>
                </a:lnTo>
                <a:lnTo>
                  <a:pt x="242582" y="67398"/>
                </a:lnTo>
                <a:lnTo>
                  <a:pt x="242582" y="67233"/>
                </a:lnTo>
                <a:lnTo>
                  <a:pt x="242582" y="36918"/>
                </a:lnTo>
                <a:close/>
              </a:path>
              <a:path w="264160" h="282575">
                <a:moveTo>
                  <a:pt x="242582" y="0"/>
                </a:moveTo>
                <a:lnTo>
                  <a:pt x="207187" y="0"/>
                </a:lnTo>
                <a:lnTo>
                  <a:pt x="207187" y="36360"/>
                </a:lnTo>
                <a:lnTo>
                  <a:pt x="242582" y="36360"/>
                </a:lnTo>
                <a:lnTo>
                  <a:pt x="242582" y="0"/>
                </a:lnTo>
                <a:close/>
              </a:path>
              <a:path w="264160" h="282575">
                <a:moveTo>
                  <a:pt x="263804" y="176618"/>
                </a:moveTo>
                <a:lnTo>
                  <a:pt x="0" y="176618"/>
                </a:lnTo>
                <a:lnTo>
                  <a:pt x="0" y="208140"/>
                </a:lnTo>
                <a:lnTo>
                  <a:pt x="113880" y="208140"/>
                </a:lnTo>
                <a:lnTo>
                  <a:pt x="113880" y="282143"/>
                </a:lnTo>
                <a:lnTo>
                  <a:pt x="149606" y="282143"/>
                </a:lnTo>
                <a:lnTo>
                  <a:pt x="149606" y="208140"/>
                </a:lnTo>
                <a:lnTo>
                  <a:pt x="263804" y="208140"/>
                </a:lnTo>
                <a:lnTo>
                  <a:pt x="263804" y="176618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7485215" y="10538936"/>
            <a:ext cx="466725" cy="254635"/>
            <a:chOff x="7485215" y="10538936"/>
            <a:chExt cx="466725" cy="254635"/>
          </a:xfrm>
        </p:grpSpPr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85215" y="10538936"/>
              <a:ext cx="205651" cy="25453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7727150" y="10552036"/>
              <a:ext cx="224790" cy="212090"/>
            </a:xfrm>
            <a:custGeom>
              <a:avLst/>
              <a:gdLst/>
              <a:ahLst/>
              <a:cxnLst/>
              <a:rect l="l" t="t" r="r" b="b"/>
              <a:pathLst>
                <a:path w="224790" h="212090">
                  <a:moveTo>
                    <a:pt x="224383" y="184150"/>
                  </a:moveTo>
                  <a:lnTo>
                    <a:pt x="127762" y="184150"/>
                  </a:lnTo>
                  <a:lnTo>
                    <a:pt x="127762" y="130810"/>
                  </a:lnTo>
                  <a:lnTo>
                    <a:pt x="197561" y="130810"/>
                  </a:lnTo>
                  <a:lnTo>
                    <a:pt x="197561" y="102870"/>
                  </a:lnTo>
                  <a:lnTo>
                    <a:pt x="58839" y="102870"/>
                  </a:lnTo>
                  <a:lnTo>
                    <a:pt x="58839" y="27940"/>
                  </a:lnTo>
                  <a:lnTo>
                    <a:pt x="195541" y="27940"/>
                  </a:lnTo>
                  <a:lnTo>
                    <a:pt x="195541" y="0"/>
                  </a:lnTo>
                  <a:lnTo>
                    <a:pt x="27673" y="0"/>
                  </a:lnTo>
                  <a:lnTo>
                    <a:pt x="27673" y="27940"/>
                  </a:lnTo>
                  <a:lnTo>
                    <a:pt x="27673" y="102870"/>
                  </a:lnTo>
                  <a:lnTo>
                    <a:pt x="27673" y="130810"/>
                  </a:lnTo>
                  <a:lnTo>
                    <a:pt x="96608" y="130810"/>
                  </a:lnTo>
                  <a:lnTo>
                    <a:pt x="96608" y="184150"/>
                  </a:lnTo>
                  <a:lnTo>
                    <a:pt x="0" y="184150"/>
                  </a:lnTo>
                  <a:lnTo>
                    <a:pt x="0" y="212090"/>
                  </a:lnTo>
                  <a:lnTo>
                    <a:pt x="224383" y="212090"/>
                  </a:lnTo>
                  <a:lnTo>
                    <a:pt x="224383" y="184150"/>
                  </a:lnTo>
                  <a:close/>
                </a:path>
              </a:pathLst>
            </a:custGeom>
            <a:solidFill>
              <a:srgbClr val="1B75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/>
          <p:nvPr/>
        </p:nvSpPr>
        <p:spPr>
          <a:xfrm>
            <a:off x="8155102" y="10538929"/>
            <a:ext cx="299720" cy="252095"/>
          </a:xfrm>
          <a:custGeom>
            <a:avLst/>
            <a:gdLst/>
            <a:ahLst/>
            <a:cxnLst/>
            <a:rect l="l" t="t" r="r" b="b"/>
            <a:pathLst>
              <a:path w="299720" h="252095">
                <a:moveTo>
                  <a:pt x="31165" y="0"/>
                </a:moveTo>
                <a:lnTo>
                  <a:pt x="0" y="0"/>
                </a:lnTo>
                <a:lnTo>
                  <a:pt x="0" y="251790"/>
                </a:lnTo>
                <a:lnTo>
                  <a:pt x="31165" y="251790"/>
                </a:lnTo>
                <a:lnTo>
                  <a:pt x="31165" y="0"/>
                </a:lnTo>
                <a:close/>
              </a:path>
              <a:path w="299720" h="252095">
                <a:moveTo>
                  <a:pt x="271627" y="77597"/>
                </a:moveTo>
                <a:lnTo>
                  <a:pt x="240474" y="77597"/>
                </a:lnTo>
                <a:lnTo>
                  <a:pt x="240474" y="121437"/>
                </a:lnTo>
                <a:lnTo>
                  <a:pt x="271627" y="121437"/>
                </a:lnTo>
                <a:lnTo>
                  <a:pt x="271627" y="77597"/>
                </a:lnTo>
                <a:close/>
              </a:path>
              <a:path w="299720" h="252095">
                <a:moveTo>
                  <a:pt x="299326" y="197269"/>
                </a:moveTo>
                <a:lnTo>
                  <a:pt x="202704" y="197269"/>
                </a:lnTo>
                <a:lnTo>
                  <a:pt x="202704" y="149428"/>
                </a:lnTo>
                <a:lnTo>
                  <a:pt x="271627" y="149428"/>
                </a:lnTo>
                <a:lnTo>
                  <a:pt x="271627" y="121488"/>
                </a:lnTo>
                <a:lnTo>
                  <a:pt x="133794" y="121488"/>
                </a:lnTo>
                <a:lnTo>
                  <a:pt x="133794" y="77038"/>
                </a:lnTo>
                <a:lnTo>
                  <a:pt x="271627" y="77038"/>
                </a:lnTo>
                <a:lnTo>
                  <a:pt x="271627" y="49326"/>
                </a:lnTo>
                <a:lnTo>
                  <a:pt x="271627" y="49098"/>
                </a:lnTo>
                <a:lnTo>
                  <a:pt x="271627" y="8382"/>
                </a:lnTo>
                <a:lnTo>
                  <a:pt x="240474" y="8382"/>
                </a:lnTo>
                <a:lnTo>
                  <a:pt x="240474" y="49098"/>
                </a:lnTo>
                <a:lnTo>
                  <a:pt x="133794" y="49098"/>
                </a:lnTo>
                <a:lnTo>
                  <a:pt x="133794" y="8458"/>
                </a:lnTo>
                <a:lnTo>
                  <a:pt x="102616" y="8458"/>
                </a:lnTo>
                <a:lnTo>
                  <a:pt x="102616" y="49098"/>
                </a:lnTo>
                <a:lnTo>
                  <a:pt x="102616" y="77038"/>
                </a:lnTo>
                <a:lnTo>
                  <a:pt x="102616" y="121488"/>
                </a:lnTo>
                <a:lnTo>
                  <a:pt x="102616" y="149428"/>
                </a:lnTo>
                <a:lnTo>
                  <a:pt x="171577" y="149428"/>
                </a:lnTo>
                <a:lnTo>
                  <a:pt x="171577" y="197269"/>
                </a:lnTo>
                <a:lnTo>
                  <a:pt x="74942" y="197269"/>
                </a:lnTo>
                <a:lnTo>
                  <a:pt x="74942" y="225539"/>
                </a:lnTo>
                <a:lnTo>
                  <a:pt x="299326" y="225539"/>
                </a:lnTo>
                <a:lnTo>
                  <a:pt x="299326" y="197269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758905" y="10545565"/>
            <a:ext cx="170180" cy="100330"/>
          </a:xfrm>
          <a:custGeom>
            <a:avLst/>
            <a:gdLst/>
            <a:ahLst/>
            <a:cxnLst/>
            <a:rect l="l" t="t" r="r" b="b"/>
            <a:pathLst>
              <a:path w="170179" h="100329">
                <a:moveTo>
                  <a:pt x="170167" y="0"/>
                </a:moveTo>
                <a:lnTo>
                  <a:pt x="0" y="0"/>
                </a:lnTo>
                <a:lnTo>
                  <a:pt x="0" y="27685"/>
                </a:lnTo>
                <a:lnTo>
                  <a:pt x="139026" y="27685"/>
                </a:lnTo>
                <a:lnTo>
                  <a:pt x="139026" y="44132"/>
                </a:lnTo>
                <a:lnTo>
                  <a:pt x="138593" y="57372"/>
                </a:lnTo>
                <a:lnTo>
                  <a:pt x="137294" y="71127"/>
                </a:lnTo>
                <a:lnTo>
                  <a:pt x="135131" y="85371"/>
                </a:lnTo>
                <a:lnTo>
                  <a:pt x="132105" y="100075"/>
                </a:lnTo>
                <a:lnTo>
                  <a:pt x="162661" y="100075"/>
                </a:lnTo>
                <a:lnTo>
                  <a:pt x="165907" y="85367"/>
                </a:lnTo>
                <a:lnTo>
                  <a:pt x="168257" y="70659"/>
                </a:lnTo>
                <a:lnTo>
                  <a:pt x="169685" y="55956"/>
                </a:lnTo>
                <a:lnTo>
                  <a:pt x="170167" y="41262"/>
                </a:lnTo>
                <a:lnTo>
                  <a:pt x="170167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146121" y="10539577"/>
            <a:ext cx="69850" cy="251460"/>
          </a:xfrm>
          <a:custGeom>
            <a:avLst/>
            <a:gdLst/>
            <a:ahLst/>
            <a:cxnLst/>
            <a:rect l="l" t="t" r="r" b="b"/>
            <a:pathLst>
              <a:path w="69850" h="251459">
                <a:moveTo>
                  <a:pt x="69303" y="81280"/>
                </a:moveTo>
                <a:lnTo>
                  <a:pt x="31165" y="81280"/>
                </a:lnTo>
                <a:lnTo>
                  <a:pt x="31165" y="0"/>
                </a:lnTo>
                <a:lnTo>
                  <a:pt x="0" y="0"/>
                </a:lnTo>
                <a:lnTo>
                  <a:pt x="0" y="81280"/>
                </a:lnTo>
                <a:lnTo>
                  <a:pt x="0" y="110490"/>
                </a:lnTo>
                <a:lnTo>
                  <a:pt x="0" y="251460"/>
                </a:lnTo>
                <a:lnTo>
                  <a:pt x="31165" y="251460"/>
                </a:lnTo>
                <a:lnTo>
                  <a:pt x="31165" y="110490"/>
                </a:lnTo>
                <a:lnTo>
                  <a:pt x="69303" y="110490"/>
                </a:lnTo>
                <a:lnTo>
                  <a:pt x="69303" y="8128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224261" y="10548439"/>
            <a:ext cx="224383" cy="246966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7968348" y="10546438"/>
            <a:ext cx="167640" cy="189865"/>
          </a:xfrm>
          <a:custGeom>
            <a:avLst/>
            <a:gdLst/>
            <a:ahLst/>
            <a:cxnLst/>
            <a:rect l="l" t="t" r="r" b="b"/>
            <a:pathLst>
              <a:path w="167640" h="189865">
                <a:moveTo>
                  <a:pt x="100037" y="0"/>
                </a:moveTo>
                <a:lnTo>
                  <a:pt x="67208" y="0"/>
                </a:lnTo>
                <a:lnTo>
                  <a:pt x="67182" y="42456"/>
                </a:lnTo>
                <a:lnTo>
                  <a:pt x="65492" y="66790"/>
                </a:lnTo>
                <a:lnTo>
                  <a:pt x="57103" y="98410"/>
                </a:lnTo>
                <a:lnTo>
                  <a:pt x="36959" y="133276"/>
                </a:lnTo>
                <a:lnTo>
                  <a:pt x="0" y="167347"/>
                </a:lnTo>
                <a:lnTo>
                  <a:pt x="17030" y="189395"/>
                </a:lnTo>
                <a:lnTo>
                  <a:pt x="40320" y="171620"/>
                </a:lnTo>
                <a:lnTo>
                  <a:pt x="58815" y="152879"/>
                </a:lnTo>
                <a:lnTo>
                  <a:pt x="73064" y="133723"/>
                </a:lnTo>
                <a:lnTo>
                  <a:pt x="83616" y="114706"/>
                </a:lnTo>
                <a:lnTo>
                  <a:pt x="94168" y="133723"/>
                </a:lnTo>
                <a:lnTo>
                  <a:pt x="108416" y="152879"/>
                </a:lnTo>
                <a:lnTo>
                  <a:pt x="126907" y="171620"/>
                </a:lnTo>
                <a:lnTo>
                  <a:pt x="150190" y="189395"/>
                </a:lnTo>
                <a:lnTo>
                  <a:pt x="167220" y="167347"/>
                </a:lnTo>
                <a:lnTo>
                  <a:pt x="130266" y="133276"/>
                </a:lnTo>
                <a:lnTo>
                  <a:pt x="110121" y="98410"/>
                </a:lnTo>
                <a:lnTo>
                  <a:pt x="101730" y="66790"/>
                </a:lnTo>
                <a:lnTo>
                  <a:pt x="100037" y="42456"/>
                </a:lnTo>
                <a:lnTo>
                  <a:pt x="100037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969233" y="10546438"/>
            <a:ext cx="167640" cy="189865"/>
          </a:xfrm>
          <a:custGeom>
            <a:avLst/>
            <a:gdLst/>
            <a:ahLst/>
            <a:cxnLst/>
            <a:rect l="l" t="t" r="r" b="b"/>
            <a:pathLst>
              <a:path w="167640" h="189865">
                <a:moveTo>
                  <a:pt x="100012" y="0"/>
                </a:moveTo>
                <a:lnTo>
                  <a:pt x="67208" y="0"/>
                </a:lnTo>
                <a:lnTo>
                  <a:pt x="67183" y="42456"/>
                </a:lnTo>
                <a:lnTo>
                  <a:pt x="65486" y="66790"/>
                </a:lnTo>
                <a:lnTo>
                  <a:pt x="57099" y="98410"/>
                </a:lnTo>
                <a:lnTo>
                  <a:pt x="36957" y="133276"/>
                </a:lnTo>
                <a:lnTo>
                  <a:pt x="0" y="167347"/>
                </a:lnTo>
                <a:lnTo>
                  <a:pt x="17030" y="189395"/>
                </a:lnTo>
                <a:lnTo>
                  <a:pt x="40320" y="171622"/>
                </a:lnTo>
                <a:lnTo>
                  <a:pt x="58815" y="152885"/>
                </a:lnTo>
                <a:lnTo>
                  <a:pt x="73064" y="133734"/>
                </a:lnTo>
                <a:lnTo>
                  <a:pt x="83616" y="114719"/>
                </a:lnTo>
                <a:lnTo>
                  <a:pt x="94174" y="133734"/>
                </a:lnTo>
                <a:lnTo>
                  <a:pt x="108421" y="152885"/>
                </a:lnTo>
                <a:lnTo>
                  <a:pt x="126909" y="171622"/>
                </a:lnTo>
                <a:lnTo>
                  <a:pt x="150190" y="189395"/>
                </a:lnTo>
                <a:lnTo>
                  <a:pt x="167220" y="167347"/>
                </a:lnTo>
                <a:lnTo>
                  <a:pt x="131032" y="134256"/>
                </a:lnTo>
                <a:lnTo>
                  <a:pt x="110874" y="100329"/>
                </a:lnTo>
                <a:lnTo>
                  <a:pt x="102084" y="69260"/>
                </a:lnTo>
                <a:lnTo>
                  <a:pt x="99999" y="44742"/>
                </a:lnTo>
                <a:lnTo>
                  <a:pt x="100012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9" name="object 29"/>
          <p:cNvGrpSpPr/>
          <p:nvPr/>
        </p:nvGrpSpPr>
        <p:grpSpPr>
          <a:xfrm>
            <a:off x="8481501" y="10545559"/>
            <a:ext cx="476250" cy="257810"/>
            <a:chOff x="8481501" y="10545559"/>
            <a:chExt cx="476250" cy="257810"/>
          </a:xfrm>
        </p:grpSpPr>
        <p:pic>
          <p:nvPicPr>
            <p:cNvPr id="30" name="object 3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81501" y="10545559"/>
              <a:ext cx="224383" cy="257435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8732969" y="10611013"/>
              <a:ext cx="224790" cy="192405"/>
            </a:xfrm>
            <a:custGeom>
              <a:avLst/>
              <a:gdLst/>
              <a:ahLst/>
              <a:cxnLst/>
              <a:rect l="l" t="t" r="r" b="b"/>
              <a:pathLst>
                <a:path w="224790" h="192404">
                  <a:moveTo>
                    <a:pt x="163182" y="82816"/>
                  </a:moveTo>
                  <a:lnTo>
                    <a:pt x="61226" y="82816"/>
                  </a:lnTo>
                  <a:lnTo>
                    <a:pt x="53439" y="92200"/>
                  </a:lnTo>
                  <a:lnTo>
                    <a:pt x="47563" y="102835"/>
                  </a:lnTo>
                  <a:lnTo>
                    <a:pt x="43851" y="114502"/>
                  </a:lnTo>
                  <a:lnTo>
                    <a:pt x="42557" y="126987"/>
                  </a:lnTo>
                  <a:lnTo>
                    <a:pt x="48030" y="152282"/>
                  </a:lnTo>
                  <a:lnTo>
                    <a:pt x="62953" y="172939"/>
                  </a:lnTo>
                  <a:lnTo>
                    <a:pt x="85088" y="186866"/>
                  </a:lnTo>
                  <a:lnTo>
                    <a:pt x="112191" y="191973"/>
                  </a:lnTo>
                  <a:lnTo>
                    <a:pt x="139302" y="186866"/>
                  </a:lnTo>
                  <a:lnTo>
                    <a:pt x="161440" y="172939"/>
                  </a:lnTo>
                  <a:lnTo>
                    <a:pt x="167875" y="164033"/>
                  </a:lnTo>
                  <a:lnTo>
                    <a:pt x="112204" y="164033"/>
                  </a:lnTo>
                  <a:lnTo>
                    <a:pt x="97204" y="161121"/>
                  </a:lnTo>
                  <a:lnTo>
                    <a:pt x="84956" y="153182"/>
                  </a:lnTo>
                  <a:lnTo>
                    <a:pt x="76700" y="141407"/>
                  </a:lnTo>
                  <a:lnTo>
                    <a:pt x="73672" y="126987"/>
                  </a:lnTo>
                  <a:lnTo>
                    <a:pt x="76700" y="112569"/>
                  </a:lnTo>
                  <a:lnTo>
                    <a:pt x="84956" y="100798"/>
                  </a:lnTo>
                  <a:lnTo>
                    <a:pt x="97204" y="92863"/>
                  </a:lnTo>
                  <a:lnTo>
                    <a:pt x="112204" y="89954"/>
                  </a:lnTo>
                  <a:lnTo>
                    <a:pt x="169103" y="89954"/>
                  </a:lnTo>
                  <a:lnTo>
                    <a:pt x="163182" y="82816"/>
                  </a:lnTo>
                  <a:close/>
                </a:path>
                <a:path w="224790" h="192404">
                  <a:moveTo>
                    <a:pt x="169103" y="89954"/>
                  </a:moveTo>
                  <a:lnTo>
                    <a:pt x="112204" y="89954"/>
                  </a:lnTo>
                  <a:lnTo>
                    <a:pt x="127199" y="92863"/>
                  </a:lnTo>
                  <a:lnTo>
                    <a:pt x="139447" y="100798"/>
                  </a:lnTo>
                  <a:lnTo>
                    <a:pt x="147707" y="112569"/>
                  </a:lnTo>
                  <a:lnTo>
                    <a:pt x="150736" y="126987"/>
                  </a:lnTo>
                  <a:lnTo>
                    <a:pt x="147707" y="141407"/>
                  </a:lnTo>
                  <a:lnTo>
                    <a:pt x="139447" y="153182"/>
                  </a:lnTo>
                  <a:lnTo>
                    <a:pt x="127199" y="161121"/>
                  </a:lnTo>
                  <a:lnTo>
                    <a:pt x="112204" y="164033"/>
                  </a:lnTo>
                  <a:lnTo>
                    <a:pt x="167875" y="164033"/>
                  </a:lnTo>
                  <a:lnTo>
                    <a:pt x="176365" y="152282"/>
                  </a:lnTo>
                  <a:lnTo>
                    <a:pt x="181838" y="126987"/>
                  </a:lnTo>
                  <a:lnTo>
                    <a:pt x="180546" y="114502"/>
                  </a:lnTo>
                  <a:lnTo>
                    <a:pt x="176839" y="102835"/>
                  </a:lnTo>
                  <a:lnTo>
                    <a:pt x="170967" y="92200"/>
                  </a:lnTo>
                  <a:lnTo>
                    <a:pt x="169103" y="89954"/>
                  </a:lnTo>
                  <a:close/>
                </a:path>
                <a:path w="224790" h="192404">
                  <a:moveTo>
                    <a:pt x="224396" y="54825"/>
                  </a:moveTo>
                  <a:lnTo>
                    <a:pt x="0" y="54825"/>
                  </a:lnTo>
                  <a:lnTo>
                    <a:pt x="0" y="82816"/>
                  </a:lnTo>
                  <a:lnTo>
                    <a:pt x="224396" y="82816"/>
                  </a:lnTo>
                  <a:lnTo>
                    <a:pt x="224396" y="54825"/>
                  </a:lnTo>
                  <a:close/>
                </a:path>
                <a:path w="224790" h="192404">
                  <a:moveTo>
                    <a:pt x="110007" y="0"/>
                  </a:moveTo>
                  <a:lnTo>
                    <a:pt x="78663" y="0"/>
                  </a:lnTo>
                  <a:lnTo>
                    <a:pt x="78663" y="54825"/>
                  </a:lnTo>
                  <a:lnTo>
                    <a:pt x="110007" y="54825"/>
                  </a:lnTo>
                  <a:lnTo>
                    <a:pt x="110007" y="0"/>
                  </a:lnTo>
                  <a:close/>
                </a:path>
              </a:pathLst>
            </a:custGeom>
            <a:solidFill>
              <a:srgbClr val="1B75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98026" y="10241419"/>
            <a:ext cx="524471" cy="349960"/>
          </a:xfrm>
          <a:prstGeom prst="rect">
            <a:avLst/>
          </a:prstGeom>
        </p:spPr>
      </p:pic>
      <p:sp>
        <p:nvSpPr>
          <p:cNvPr id="33" name="object 33"/>
          <p:cNvSpPr/>
          <p:nvPr/>
        </p:nvSpPr>
        <p:spPr>
          <a:xfrm>
            <a:off x="6398188" y="10446903"/>
            <a:ext cx="333375" cy="354330"/>
          </a:xfrm>
          <a:custGeom>
            <a:avLst/>
            <a:gdLst/>
            <a:ahLst/>
            <a:cxnLst/>
            <a:rect l="l" t="t" r="r" b="b"/>
            <a:pathLst>
              <a:path w="333375" h="354329">
                <a:moveTo>
                  <a:pt x="326821" y="0"/>
                </a:moveTo>
                <a:lnTo>
                  <a:pt x="260210" y="0"/>
                </a:lnTo>
                <a:lnTo>
                  <a:pt x="260210" y="246126"/>
                </a:lnTo>
                <a:lnTo>
                  <a:pt x="254021" y="268229"/>
                </a:lnTo>
                <a:lnTo>
                  <a:pt x="237262" y="286507"/>
                </a:lnTo>
                <a:lnTo>
                  <a:pt x="212648" y="298948"/>
                </a:lnTo>
                <a:lnTo>
                  <a:pt x="182892" y="303542"/>
                </a:lnTo>
                <a:lnTo>
                  <a:pt x="153105" y="298948"/>
                </a:lnTo>
                <a:lnTo>
                  <a:pt x="128471" y="286507"/>
                </a:lnTo>
                <a:lnTo>
                  <a:pt x="111703" y="268229"/>
                </a:lnTo>
                <a:lnTo>
                  <a:pt x="105511" y="246126"/>
                </a:lnTo>
                <a:lnTo>
                  <a:pt x="105448" y="6007"/>
                </a:lnTo>
                <a:lnTo>
                  <a:pt x="99072" y="0"/>
                </a:lnTo>
                <a:lnTo>
                  <a:pt x="0" y="0"/>
                </a:lnTo>
                <a:lnTo>
                  <a:pt x="0" y="36855"/>
                </a:lnTo>
                <a:lnTo>
                  <a:pt x="14401" y="36855"/>
                </a:lnTo>
                <a:lnTo>
                  <a:pt x="18777" y="37403"/>
                </a:lnTo>
                <a:lnTo>
                  <a:pt x="24826" y="39798"/>
                </a:lnTo>
                <a:lnTo>
                  <a:pt x="30187" y="45370"/>
                </a:lnTo>
                <a:lnTo>
                  <a:pt x="32499" y="55448"/>
                </a:lnTo>
                <a:lnTo>
                  <a:pt x="32537" y="248170"/>
                </a:lnTo>
                <a:lnTo>
                  <a:pt x="44371" y="289236"/>
                </a:lnTo>
                <a:lnTo>
                  <a:pt x="76625" y="322807"/>
                </a:lnTo>
                <a:lnTo>
                  <a:pt x="124423" y="345459"/>
                </a:lnTo>
                <a:lnTo>
                  <a:pt x="182892" y="353771"/>
                </a:lnTo>
                <a:lnTo>
                  <a:pt x="241335" y="345459"/>
                </a:lnTo>
                <a:lnTo>
                  <a:pt x="289113" y="322807"/>
                </a:lnTo>
                <a:lnTo>
                  <a:pt x="321354" y="289236"/>
                </a:lnTo>
                <a:lnTo>
                  <a:pt x="333184" y="248170"/>
                </a:lnTo>
                <a:lnTo>
                  <a:pt x="333184" y="6007"/>
                </a:lnTo>
                <a:lnTo>
                  <a:pt x="326821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018606" y="10446905"/>
            <a:ext cx="334010" cy="348615"/>
          </a:xfrm>
          <a:custGeom>
            <a:avLst/>
            <a:gdLst/>
            <a:ahLst/>
            <a:cxnLst/>
            <a:rect l="l" t="t" r="r" b="b"/>
            <a:pathLst>
              <a:path w="334010" h="348615">
                <a:moveTo>
                  <a:pt x="326986" y="0"/>
                </a:moveTo>
                <a:lnTo>
                  <a:pt x="319074" y="0"/>
                </a:lnTo>
                <a:lnTo>
                  <a:pt x="260235" y="0"/>
                </a:lnTo>
                <a:lnTo>
                  <a:pt x="260235" y="145313"/>
                </a:lnTo>
                <a:lnTo>
                  <a:pt x="105625" y="145313"/>
                </a:lnTo>
                <a:lnTo>
                  <a:pt x="105625" y="6007"/>
                </a:lnTo>
                <a:lnTo>
                  <a:pt x="99212" y="0"/>
                </a:lnTo>
                <a:lnTo>
                  <a:pt x="0" y="0"/>
                </a:lnTo>
                <a:lnTo>
                  <a:pt x="0" y="36842"/>
                </a:lnTo>
                <a:lnTo>
                  <a:pt x="14389" y="36842"/>
                </a:lnTo>
                <a:lnTo>
                  <a:pt x="18757" y="37395"/>
                </a:lnTo>
                <a:lnTo>
                  <a:pt x="24803" y="39792"/>
                </a:lnTo>
                <a:lnTo>
                  <a:pt x="30162" y="45365"/>
                </a:lnTo>
                <a:lnTo>
                  <a:pt x="32473" y="55448"/>
                </a:lnTo>
                <a:lnTo>
                  <a:pt x="32473" y="315823"/>
                </a:lnTo>
                <a:lnTo>
                  <a:pt x="35034" y="328508"/>
                </a:lnTo>
                <a:lnTo>
                  <a:pt x="42016" y="338880"/>
                </a:lnTo>
                <a:lnTo>
                  <a:pt x="52367" y="345880"/>
                </a:lnTo>
                <a:lnTo>
                  <a:pt x="65036" y="348449"/>
                </a:lnTo>
                <a:lnTo>
                  <a:pt x="105625" y="348449"/>
                </a:lnTo>
                <a:lnTo>
                  <a:pt x="105625" y="199326"/>
                </a:lnTo>
                <a:lnTo>
                  <a:pt x="260235" y="199326"/>
                </a:lnTo>
                <a:lnTo>
                  <a:pt x="260235" y="315823"/>
                </a:lnTo>
                <a:lnTo>
                  <a:pt x="262798" y="328508"/>
                </a:lnTo>
                <a:lnTo>
                  <a:pt x="269784" y="338880"/>
                </a:lnTo>
                <a:lnTo>
                  <a:pt x="280139" y="345880"/>
                </a:lnTo>
                <a:lnTo>
                  <a:pt x="292811" y="348449"/>
                </a:lnTo>
                <a:lnTo>
                  <a:pt x="333400" y="348449"/>
                </a:lnTo>
                <a:lnTo>
                  <a:pt x="333400" y="6007"/>
                </a:lnTo>
                <a:lnTo>
                  <a:pt x="326986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82593" y="10443075"/>
            <a:ext cx="313690" cy="353695"/>
          </a:xfrm>
          <a:custGeom>
            <a:avLst/>
            <a:gdLst/>
            <a:ahLst/>
            <a:cxnLst/>
            <a:rect l="l" t="t" r="r" b="b"/>
            <a:pathLst>
              <a:path w="313690" h="353695">
                <a:moveTo>
                  <a:pt x="192582" y="0"/>
                </a:moveTo>
                <a:lnTo>
                  <a:pt x="145844" y="3921"/>
                </a:lnTo>
                <a:lnTo>
                  <a:pt x="93846" y="21555"/>
                </a:lnTo>
                <a:lnTo>
                  <a:pt x="59385" y="44945"/>
                </a:lnTo>
                <a:lnTo>
                  <a:pt x="31328" y="74436"/>
                </a:lnTo>
                <a:lnTo>
                  <a:pt x="12357" y="108399"/>
                </a:lnTo>
                <a:lnTo>
                  <a:pt x="2053" y="147874"/>
                </a:lnTo>
                <a:lnTo>
                  <a:pt x="0" y="193903"/>
                </a:lnTo>
                <a:lnTo>
                  <a:pt x="2886" y="220605"/>
                </a:lnTo>
                <a:lnTo>
                  <a:pt x="28882" y="284039"/>
                </a:lnTo>
                <a:lnTo>
                  <a:pt x="57658" y="314185"/>
                </a:lnTo>
                <a:lnTo>
                  <a:pt x="113980" y="342666"/>
                </a:lnTo>
                <a:lnTo>
                  <a:pt x="186334" y="353326"/>
                </a:lnTo>
                <a:lnTo>
                  <a:pt x="223501" y="351144"/>
                </a:lnTo>
                <a:lnTo>
                  <a:pt x="258327" y="344866"/>
                </a:lnTo>
                <a:lnTo>
                  <a:pt x="287872" y="336129"/>
                </a:lnTo>
                <a:lnTo>
                  <a:pt x="309194" y="326567"/>
                </a:lnTo>
                <a:lnTo>
                  <a:pt x="309194" y="159397"/>
                </a:lnTo>
                <a:lnTo>
                  <a:pt x="302933" y="153403"/>
                </a:lnTo>
                <a:lnTo>
                  <a:pt x="167767" y="153403"/>
                </a:lnTo>
                <a:lnTo>
                  <a:pt x="167767" y="202603"/>
                </a:lnTo>
                <a:lnTo>
                  <a:pt x="218160" y="202603"/>
                </a:lnTo>
                <a:lnTo>
                  <a:pt x="223785" y="203310"/>
                </a:lnTo>
                <a:lnTo>
                  <a:pt x="241490" y="293471"/>
                </a:lnTo>
                <a:lnTo>
                  <a:pt x="199253" y="303647"/>
                </a:lnTo>
                <a:lnTo>
                  <a:pt x="189306" y="304012"/>
                </a:lnTo>
                <a:lnTo>
                  <a:pt x="169567" y="302340"/>
                </a:lnTo>
                <a:lnTo>
                  <a:pt x="115352" y="276725"/>
                </a:lnTo>
                <a:lnTo>
                  <a:pt x="82982" y="227761"/>
                </a:lnTo>
                <a:lnTo>
                  <a:pt x="74334" y="150601"/>
                </a:lnTo>
                <a:lnTo>
                  <a:pt x="81341" y="115650"/>
                </a:lnTo>
                <a:lnTo>
                  <a:pt x="117309" y="63474"/>
                </a:lnTo>
                <a:lnTo>
                  <a:pt x="161024" y="46092"/>
                </a:lnTo>
                <a:lnTo>
                  <a:pt x="185737" y="44361"/>
                </a:lnTo>
                <a:lnTo>
                  <a:pt x="197866" y="45694"/>
                </a:lnTo>
                <a:lnTo>
                  <a:pt x="220195" y="50642"/>
                </a:lnTo>
                <a:lnTo>
                  <a:pt x="240161" y="61172"/>
                </a:lnTo>
                <a:lnTo>
                  <a:pt x="254582" y="79441"/>
                </a:lnTo>
                <a:lnTo>
                  <a:pt x="260273" y="107607"/>
                </a:lnTo>
                <a:lnTo>
                  <a:pt x="260273" y="118859"/>
                </a:lnTo>
                <a:lnTo>
                  <a:pt x="263855" y="119329"/>
                </a:lnTo>
                <a:lnTo>
                  <a:pt x="299758" y="105600"/>
                </a:lnTo>
                <a:lnTo>
                  <a:pt x="313220" y="62725"/>
                </a:lnTo>
                <a:lnTo>
                  <a:pt x="309860" y="49151"/>
                </a:lnTo>
                <a:lnTo>
                  <a:pt x="278028" y="16421"/>
                </a:lnTo>
                <a:lnTo>
                  <a:pt x="240953" y="4300"/>
                </a:lnTo>
                <a:lnTo>
                  <a:pt x="217806" y="1099"/>
                </a:lnTo>
                <a:lnTo>
                  <a:pt x="192582" y="0"/>
                </a:lnTo>
                <a:close/>
              </a:path>
            </a:pathLst>
          </a:custGeom>
          <a:solidFill>
            <a:srgbClr val="1B75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106128" y="8094994"/>
            <a:ext cx="7218045" cy="1739264"/>
          </a:xfrm>
          <a:custGeom>
            <a:avLst/>
            <a:gdLst/>
            <a:ahLst/>
            <a:cxnLst/>
            <a:rect l="l" t="t" r="r" b="b"/>
            <a:pathLst>
              <a:path w="7218045" h="1739265">
                <a:moveTo>
                  <a:pt x="0" y="1738896"/>
                </a:moveTo>
                <a:lnTo>
                  <a:pt x="0" y="384187"/>
                </a:lnTo>
                <a:lnTo>
                  <a:pt x="2993" y="335996"/>
                </a:lnTo>
                <a:lnTo>
                  <a:pt x="11733" y="289591"/>
                </a:lnTo>
                <a:lnTo>
                  <a:pt x="25860" y="245332"/>
                </a:lnTo>
                <a:lnTo>
                  <a:pt x="45014" y="203580"/>
                </a:lnTo>
                <a:lnTo>
                  <a:pt x="68834" y="164693"/>
                </a:lnTo>
                <a:lnTo>
                  <a:pt x="96962" y="129034"/>
                </a:lnTo>
                <a:lnTo>
                  <a:pt x="129036" y="96960"/>
                </a:lnTo>
                <a:lnTo>
                  <a:pt x="164696" y="68834"/>
                </a:lnTo>
                <a:lnTo>
                  <a:pt x="203584" y="45014"/>
                </a:lnTo>
                <a:lnTo>
                  <a:pt x="245338" y="25860"/>
                </a:lnTo>
                <a:lnTo>
                  <a:pt x="289599" y="11733"/>
                </a:lnTo>
                <a:lnTo>
                  <a:pt x="336006" y="2993"/>
                </a:lnTo>
                <a:lnTo>
                  <a:pt x="384200" y="0"/>
                </a:lnTo>
                <a:lnTo>
                  <a:pt x="6833552" y="0"/>
                </a:lnTo>
                <a:lnTo>
                  <a:pt x="6881743" y="2993"/>
                </a:lnTo>
                <a:lnTo>
                  <a:pt x="6928148" y="11733"/>
                </a:lnTo>
                <a:lnTo>
                  <a:pt x="6972407" y="25860"/>
                </a:lnTo>
                <a:lnTo>
                  <a:pt x="7014160" y="45014"/>
                </a:lnTo>
                <a:lnTo>
                  <a:pt x="7053046" y="68834"/>
                </a:lnTo>
                <a:lnTo>
                  <a:pt x="7088705" y="96960"/>
                </a:lnTo>
                <a:lnTo>
                  <a:pt x="7120779" y="129034"/>
                </a:lnTo>
                <a:lnTo>
                  <a:pt x="7148905" y="164693"/>
                </a:lnTo>
                <a:lnTo>
                  <a:pt x="7172726" y="203580"/>
                </a:lnTo>
                <a:lnTo>
                  <a:pt x="7191879" y="245332"/>
                </a:lnTo>
                <a:lnTo>
                  <a:pt x="7206006" y="289591"/>
                </a:lnTo>
                <a:lnTo>
                  <a:pt x="7214746" y="335996"/>
                </a:lnTo>
                <a:lnTo>
                  <a:pt x="7217740" y="384187"/>
                </a:lnTo>
                <a:lnTo>
                  <a:pt x="7217740" y="1738896"/>
                </a:lnTo>
              </a:path>
            </a:pathLst>
          </a:custGeom>
          <a:ln w="63144">
            <a:solidFill>
              <a:srgbClr val="6768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7" name="object 37"/>
          <p:cNvGrpSpPr/>
          <p:nvPr/>
        </p:nvGrpSpPr>
        <p:grpSpPr>
          <a:xfrm>
            <a:off x="3799603" y="904988"/>
            <a:ext cx="3830954" cy="1137920"/>
            <a:chOff x="3799603" y="904988"/>
            <a:chExt cx="3830954" cy="1137920"/>
          </a:xfrm>
        </p:grpSpPr>
        <p:sp>
          <p:nvSpPr>
            <p:cNvPr id="38" name="object 38"/>
            <p:cNvSpPr/>
            <p:nvPr/>
          </p:nvSpPr>
          <p:spPr>
            <a:xfrm>
              <a:off x="3799603" y="904988"/>
              <a:ext cx="3830954" cy="1137920"/>
            </a:xfrm>
            <a:custGeom>
              <a:avLst/>
              <a:gdLst/>
              <a:ahLst/>
              <a:cxnLst/>
              <a:rect l="l" t="t" r="r" b="b"/>
              <a:pathLst>
                <a:path w="3830954" h="1137920">
                  <a:moveTo>
                    <a:pt x="3686835" y="0"/>
                  </a:moveTo>
                  <a:lnTo>
                    <a:pt x="143954" y="0"/>
                  </a:lnTo>
                  <a:lnTo>
                    <a:pt x="98454" y="7337"/>
                  </a:lnTo>
                  <a:lnTo>
                    <a:pt x="58937" y="27770"/>
                  </a:lnTo>
                  <a:lnTo>
                    <a:pt x="27775" y="58929"/>
                  </a:lnTo>
                  <a:lnTo>
                    <a:pt x="7339" y="98443"/>
                  </a:lnTo>
                  <a:lnTo>
                    <a:pt x="0" y="143941"/>
                  </a:lnTo>
                  <a:lnTo>
                    <a:pt x="0" y="711200"/>
                  </a:lnTo>
                  <a:lnTo>
                    <a:pt x="7339" y="756698"/>
                  </a:lnTo>
                  <a:lnTo>
                    <a:pt x="27775" y="796212"/>
                  </a:lnTo>
                  <a:lnTo>
                    <a:pt x="58937" y="827370"/>
                  </a:lnTo>
                  <a:lnTo>
                    <a:pt x="98454" y="847804"/>
                  </a:lnTo>
                  <a:lnTo>
                    <a:pt x="143954" y="855141"/>
                  </a:lnTo>
                  <a:lnTo>
                    <a:pt x="2771965" y="855141"/>
                  </a:lnTo>
                  <a:lnTo>
                    <a:pt x="2771965" y="1137513"/>
                  </a:lnTo>
                  <a:lnTo>
                    <a:pt x="3091192" y="855141"/>
                  </a:lnTo>
                  <a:lnTo>
                    <a:pt x="3686835" y="855141"/>
                  </a:lnTo>
                  <a:lnTo>
                    <a:pt x="3732335" y="847804"/>
                  </a:lnTo>
                  <a:lnTo>
                    <a:pt x="3771852" y="827370"/>
                  </a:lnTo>
                  <a:lnTo>
                    <a:pt x="3803014" y="796212"/>
                  </a:lnTo>
                  <a:lnTo>
                    <a:pt x="3823450" y="756698"/>
                  </a:lnTo>
                  <a:lnTo>
                    <a:pt x="3830789" y="711200"/>
                  </a:lnTo>
                  <a:lnTo>
                    <a:pt x="3830789" y="143941"/>
                  </a:lnTo>
                  <a:lnTo>
                    <a:pt x="3823450" y="98443"/>
                  </a:lnTo>
                  <a:lnTo>
                    <a:pt x="3803014" y="58929"/>
                  </a:lnTo>
                  <a:lnTo>
                    <a:pt x="3771852" y="27770"/>
                  </a:lnTo>
                  <a:lnTo>
                    <a:pt x="3732335" y="7337"/>
                  </a:lnTo>
                  <a:lnTo>
                    <a:pt x="3686835" y="0"/>
                  </a:lnTo>
                  <a:close/>
                </a:path>
              </a:pathLst>
            </a:custGeom>
            <a:solidFill>
              <a:srgbClr val="EF406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0" name="object 40"/>
            <p:cNvSpPr/>
            <p:nvPr/>
          </p:nvSpPr>
          <p:spPr>
            <a:xfrm>
              <a:off x="3799603" y="904988"/>
              <a:ext cx="3830954" cy="1137920"/>
            </a:xfrm>
            <a:custGeom>
              <a:avLst/>
              <a:gdLst/>
              <a:ahLst/>
              <a:cxnLst/>
              <a:rect l="l" t="t" r="r" b="b"/>
              <a:pathLst>
                <a:path w="3830954" h="1137920">
                  <a:moveTo>
                    <a:pt x="3686835" y="0"/>
                  </a:moveTo>
                  <a:lnTo>
                    <a:pt x="143954" y="0"/>
                  </a:lnTo>
                  <a:lnTo>
                    <a:pt x="98454" y="7337"/>
                  </a:lnTo>
                  <a:lnTo>
                    <a:pt x="58937" y="27770"/>
                  </a:lnTo>
                  <a:lnTo>
                    <a:pt x="27775" y="58929"/>
                  </a:lnTo>
                  <a:lnTo>
                    <a:pt x="7339" y="98443"/>
                  </a:lnTo>
                  <a:lnTo>
                    <a:pt x="0" y="143941"/>
                  </a:lnTo>
                  <a:lnTo>
                    <a:pt x="0" y="711200"/>
                  </a:lnTo>
                  <a:lnTo>
                    <a:pt x="7339" y="756698"/>
                  </a:lnTo>
                  <a:lnTo>
                    <a:pt x="27775" y="796212"/>
                  </a:lnTo>
                  <a:lnTo>
                    <a:pt x="58937" y="827370"/>
                  </a:lnTo>
                  <a:lnTo>
                    <a:pt x="98454" y="847804"/>
                  </a:lnTo>
                  <a:lnTo>
                    <a:pt x="143954" y="855141"/>
                  </a:lnTo>
                  <a:lnTo>
                    <a:pt x="2771965" y="855141"/>
                  </a:lnTo>
                  <a:lnTo>
                    <a:pt x="2771965" y="1137513"/>
                  </a:lnTo>
                  <a:lnTo>
                    <a:pt x="3091192" y="855141"/>
                  </a:lnTo>
                  <a:lnTo>
                    <a:pt x="3686835" y="855141"/>
                  </a:lnTo>
                  <a:lnTo>
                    <a:pt x="3732335" y="847804"/>
                  </a:lnTo>
                  <a:lnTo>
                    <a:pt x="3771852" y="827370"/>
                  </a:lnTo>
                  <a:lnTo>
                    <a:pt x="3803014" y="796212"/>
                  </a:lnTo>
                  <a:lnTo>
                    <a:pt x="3823450" y="756698"/>
                  </a:lnTo>
                  <a:lnTo>
                    <a:pt x="3830789" y="711200"/>
                  </a:lnTo>
                  <a:lnTo>
                    <a:pt x="3830789" y="143941"/>
                  </a:lnTo>
                  <a:lnTo>
                    <a:pt x="3823450" y="98443"/>
                  </a:lnTo>
                  <a:lnTo>
                    <a:pt x="3803014" y="58929"/>
                  </a:lnTo>
                  <a:lnTo>
                    <a:pt x="3771852" y="27770"/>
                  </a:lnTo>
                  <a:lnTo>
                    <a:pt x="3732335" y="7337"/>
                  </a:lnTo>
                  <a:lnTo>
                    <a:pt x="3686835" y="0"/>
                  </a:lnTo>
                  <a:close/>
                </a:path>
              </a:pathLst>
            </a:custGeom>
            <a:ln w="22517">
              <a:solidFill>
                <a:srgbClr val="3E3C3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5706753" y="7113778"/>
            <a:ext cx="1336040" cy="949960"/>
            <a:chOff x="5706753" y="7113778"/>
            <a:chExt cx="1336040" cy="949960"/>
          </a:xfrm>
        </p:grpSpPr>
        <p:sp>
          <p:nvSpPr>
            <p:cNvPr id="42" name="object 42"/>
            <p:cNvSpPr/>
            <p:nvPr/>
          </p:nvSpPr>
          <p:spPr>
            <a:xfrm>
              <a:off x="6739064" y="7177074"/>
              <a:ext cx="137795" cy="113030"/>
            </a:xfrm>
            <a:custGeom>
              <a:avLst/>
              <a:gdLst/>
              <a:ahLst/>
              <a:cxnLst/>
              <a:rect l="l" t="t" r="r" b="b"/>
              <a:pathLst>
                <a:path w="137795" h="113029">
                  <a:moveTo>
                    <a:pt x="0" y="112788"/>
                  </a:moveTo>
                  <a:lnTo>
                    <a:pt x="137668" y="112788"/>
                  </a:lnTo>
                  <a:lnTo>
                    <a:pt x="137668" y="0"/>
                  </a:lnTo>
                  <a:lnTo>
                    <a:pt x="0" y="0"/>
                  </a:lnTo>
                  <a:lnTo>
                    <a:pt x="0" y="112788"/>
                  </a:lnTo>
                  <a:close/>
                </a:path>
              </a:pathLst>
            </a:custGeom>
            <a:solidFill>
              <a:srgbClr val="C058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722592" y="7113778"/>
              <a:ext cx="170815" cy="63500"/>
            </a:xfrm>
            <a:custGeom>
              <a:avLst/>
              <a:gdLst/>
              <a:ahLst/>
              <a:cxnLst/>
              <a:rect l="l" t="t" r="r" b="b"/>
              <a:pathLst>
                <a:path w="170815" h="63500">
                  <a:moveTo>
                    <a:pt x="170599" y="0"/>
                  </a:moveTo>
                  <a:lnTo>
                    <a:pt x="0" y="0"/>
                  </a:lnTo>
                  <a:lnTo>
                    <a:pt x="0" y="63296"/>
                  </a:lnTo>
                  <a:lnTo>
                    <a:pt x="170599" y="63296"/>
                  </a:lnTo>
                  <a:lnTo>
                    <a:pt x="170599" y="0"/>
                  </a:lnTo>
                  <a:close/>
                </a:path>
              </a:pathLst>
            </a:custGeom>
            <a:solidFill>
              <a:srgbClr val="D66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6393059" y="7269999"/>
              <a:ext cx="649605" cy="793750"/>
            </a:xfrm>
            <a:custGeom>
              <a:avLst/>
              <a:gdLst/>
              <a:ahLst/>
              <a:cxnLst/>
              <a:rect l="l" t="t" r="r" b="b"/>
              <a:pathLst>
                <a:path w="649604" h="793750">
                  <a:moveTo>
                    <a:pt x="539991" y="0"/>
                  </a:moveTo>
                  <a:lnTo>
                    <a:pt x="0" y="87541"/>
                  </a:lnTo>
                  <a:lnTo>
                    <a:pt x="0" y="793419"/>
                  </a:lnTo>
                  <a:lnTo>
                    <a:pt x="649185" y="793419"/>
                  </a:lnTo>
                  <a:lnTo>
                    <a:pt x="648868" y="160591"/>
                  </a:lnTo>
                  <a:lnTo>
                    <a:pt x="539991" y="0"/>
                  </a:lnTo>
                  <a:close/>
                </a:path>
              </a:pathLst>
            </a:custGeom>
            <a:solidFill>
              <a:srgbClr val="93C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216002" y="7433830"/>
              <a:ext cx="620395" cy="629920"/>
            </a:xfrm>
            <a:custGeom>
              <a:avLst/>
              <a:gdLst/>
              <a:ahLst/>
              <a:cxnLst/>
              <a:rect l="l" t="t" r="r" b="b"/>
              <a:pathLst>
                <a:path w="620395" h="629920">
                  <a:moveTo>
                    <a:pt x="620229" y="0"/>
                  </a:moveTo>
                  <a:lnTo>
                    <a:pt x="0" y="0"/>
                  </a:lnTo>
                  <a:lnTo>
                    <a:pt x="0" y="629589"/>
                  </a:lnTo>
                  <a:lnTo>
                    <a:pt x="620229" y="629589"/>
                  </a:lnTo>
                  <a:lnTo>
                    <a:pt x="6202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6499517" y="7557198"/>
              <a:ext cx="191135" cy="320040"/>
            </a:xfrm>
            <a:custGeom>
              <a:avLst/>
              <a:gdLst/>
              <a:ahLst/>
              <a:cxnLst/>
              <a:rect l="l" t="t" r="r" b="b"/>
              <a:pathLst>
                <a:path w="191134" h="320040">
                  <a:moveTo>
                    <a:pt x="48780" y="200329"/>
                  </a:moveTo>
                  <a:lnTo>
                    <a:pt x="0" y="200329"/>
                  </a:lnTo>
                  <a:lnTo>
                    <a:pt x="0" y="319659"/>
                  </a:lnTo>
                  <a:lnTo>
                    <a:pt x="48780" y="319659"/>
                  </a:lnTo>
                  <a:lnTo>
                    <a:pt x="48780" y="200329"/>
                  </a:lnTo>
                  <a:close/>
                </a:path>
                <a:path w="191134" h="320040">
                  <a:moveTo>
                    <a:pt x="48780" y="0"/>
                  </a:moveTo>
                  <a:lnTo>
                    <a:pt x="0" y="0"/>
                  </a:lnTo>
                  <a:lnTo>
                    <a:pt x="0" y="119329"/>
                  </a:lnTo>
                  <a:lnTo>
                    <a:pt x="48780" y="119329"/>
                  </a:lnTo>
                  <a:lnTo>
                    <a:pt x="48780" y="0"/>
                  </a:lnTo>
                  <a:close/>
                </a:path>
                <a:path w="191134" h="320040">
                  <a:moveTo>
                    <a:pt x="191135" y="200329"/>
                  </a:moveTo>
                  <a:lnTo>
                    <a:pt x="142316" y="200329"/>
                  </a:lnTo>
                  <a:lnTo>
                    <a:pt x="142316" y="319659"/>
                  </a:lnTo>
                  <a:lnTo>
                    <a:pt x="191135" y="319659"/>
                  </a:lnTo>
                  <a:lnTo>
                    <a:pt x="191135" y="200329"/>
                  </a:lnTo>
                  <a:close/>
                </a:path>
                <a:path w="191134" h="320040">
                  <a:moveTo>
                    <a:pt x="191135" y="0"/>
                  </a:moveTo>
                  <a:lnTo>
                    <a:pt x="142316" y="0"/>
                  </a:lnTo>
                  <a:lnTo>
                    <a:pt x="142316" y="119329"/>
                  </a:lnTo>
                  <a:lnTo>
                    <a:pt x="191135" y="119329"/>
                  </a:lnTo>
                  <a:lnTo>
                    <a:pt x="191135" y="0"/>
                  </a:lnTo>
                  <a:close/>
                </a:path>
              </a:pathLst>
            </a:custGeom>
            <a:solidFill>
              <a:srgbClr val="93C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6273660" y="7270000"/>
              <a:ext cx="659765" cy="167640"/>
            </a:xfrm>
            <a:custGeom>
              <a:avLst/>
              <a:gdLst/>
              <a:ahLst/>
              <a:cxnLst/>
              <a:rect l="l" t="t" r="r" b="b"/>
              <a:pathLst>
                <a:path w="659765" h="167640">
                  <a:moveTo>
                    <a:pt x="159118" y="0"/>
                  </a:moveTo>
                  <a:lnTo>
                    <a:pt x="151688" y="0"/>
                  </a:lnTo>
                  <a:lnTo>
                    <a:pt x="97053" y="0"/>
                  </a:lnTo>
                  <a:lnTo>
                    <a:pt x="0" y="167297"/>
                  </a:lnTo>
                  <a:lnTo>
                    <a:pt x="62115" y="167297"/>
                  </a:lnTo>
                  <a:lnTo>
                    <a:pt x="159118" y="0"/>
                  </a:lnTo>
                  <a:close/>
                </a:path>
                <a:path w="659765" h="167640">
                  <a:moveTo>
                    <a:pt x="283337" y="0"/>
                  </a:moveTo>
                  <a:lnTo>
                    <a:pt x="221221" y="0"/>
                  </a:lnTo>
                  <a:lnTo>
                    <a:pt x="124206" y="167297"/>
                  </a:lnTo>
                  <a:lnTo>
                    <a:pt x="186309" y="167297"/>
                  </a:lnTo>
                  <a:lnTo>
                    <a:pt x="283337" y="0"/>
                  </a:lnTo>
                  <a:close/>
                </a:path>
                <a:path w="659765" h="167640">
                  <a:moveTo>
                    <a:pt x="407504" y="0"/>
                  </a:moveTo>
                  <a:lnTo>
                    <a:pt x="345427" y="0"/>
                  </a:lnTo>
                  <a:lnTo>
                    <a:pt x="248412" y="167297"/>
                  </a:lnTo>
                  <a:lnTo>
                    <a:pt x="310515" y="167297"/>
                  </a:lnTo>
                  <a:lnTo>
                    <a:pt x="407504" y="0"/>
                  </a:lnTo>
                  <a:close/>
                </a:path>
                <a:path w="659765" h="167640">
                  <a:moveTo>
                    <a:pt x="531710" y="0"/>
                  </a:moveTo>
                  <a:lnTo>
                    <a:pt x="469633" y="0"/>
                  </a:lnTo>
                  <a:lnTo>
                    <a:pt x="372618" y="167297"/>
                  </a:lnTo>
                  <a:lnTo>
                    <a:pt x="434682" y="167297"/>
                  </a:lnTo>
                  <a:lnTo>
                    <a:pt x="531710" y="0"/>
                  </a:lnTo>
                  <a:close/>
                </a:path>
                <a:path w="659765" h="167640">
                  <a:moveTo>
                    <a:pt x="659384" y="0"/>
                  </a:moveTo>
                  <a:lnTo>
                    <a:pt x="593852" y="0"/>
                  </a:lnTo>
                  <a:lnTo>
                    <a:pt x="496824" y="167297"/>
                  </a:lnTo>
                  <a:lnTo>
                    <a:pt x="565010" y="167297"/>
                  </a:lnTo>
                  <a:lnTo>
                    <a:pt x="659384" y="0"/>
                  </a:lnTo>
                  <a:close/>
                </a:path>
              </a:pathLst>
            </a:custGeom>
            <a:solidFill>
              <a:srgbClr val="D66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6215202" y="7270000"/>
              <a:ext cx="652780" cy="167640"/>
            </a:xfrm>
            <a:custGeom>
              <a:avLst/>
              <a:gdLst/>
              <a:ahLst/>
              <a:cxnLst/>
              <a:rect l="l" t="t" r="r" b="b"/>
              <a:pathLst>
                <a:path w="652779" h="167640">
                  <a:moveTo>
                    <a:pt x="155498" y="0"/>
                  </a:moveTo>
                  <a:lnTo>
                    <a:pt x="93357" y="0"/>
                  </a:lnTo>
                  <a:lnTo>
                    <a:pt x="0" y="167297"/>
                  </a:lnTo>
                  <a:lnTo>
                    <a:pt x="58458" y="167297"/>
                  </a:lnTo>
                  <a:lnTo>
                    <a:pt x="155498" y="0"/>
                  </a:lnTo>
                  <a:close/>
                </a:path>
                <a:path w="652779" h="167640">
                  <a:moveTo>
                    <a:pt x="279679" y="0"/>
                  </a:moveTo>
                  <a:lnTo>
                    <a:pt x="217576" y="0"/>
                  </a:lnTo>
                  <a:lnTo>
                    <a:pt x="120573" y="167297"/>
                  </a:lnTo>
                  <a:lnTo>
                    <a:pt x="182664" y="167297"/>
                  </a:lnTo>
                  <a:lnTo>
                    <a:pt x="279679" y="0"/>
                  </a:lnTo>
                  <a:close/>
                </a:path>
                <a:path w="652779" h="167640">
                  <a:moveTo>
                    <a:pt x="403885" y="0"/>
                  </a:moveTo>
                  <a:lnTo>
                    <a:pt x="341795" y="0"/>
                  </a:lnTo>
                  <a:lnTo>
                    <a:pt x="244779" y="167297"/>
                  </a:lnTo>
                  <a:lnTo>
                    <a:pt x="306882" y="167297"/>
                  </a:lnTo>
                  <a:lnTo>
                    <a:pt x="403885" y="0"/>
                  </a:lnTo>
                  <a:close/>
                </a:path>
                <a:path w="652779" h="167640">
                  <a:moveTo>
                    <a:pt x="528091" y="0"/>
                  </a:moveTo>
                  <a:lnTo>
                    <a:pt x="465963" y="0"/>
                  </a:lnTo>
                  <a:lnTo>
                    <a:pt x="368973" y="167297"/>
                  </a:lnTo>
                  <a:lnTo>
                    <a:pt x="431076" y="167297"/>
                  </a:lnTo>
                  <a:lnTo>
                    <a:pt x="528091" y="0"/>
                  </a:lnTo>
                  <a:close/>
                </a:path>
                <a:path w="652779" h="167640">
                  <a:moveTo>
                    <a:pt x="652310" y="0"/>
                  </a:moveTo>
                  <a:lnTo>
                    <a:pt x="622211" y="0"/>
                  </a:lnTo>
                  <a:lnTo>
                    <a:pt x="590169" y="0"/>
                  </a:lnTo>
                  <a:lnTo>
                    <a:pt x="493141" y="167297"/>
                  </a:lnTo>
                  <a:lnTo>
                    <a:pt x="555269" y="167297"/>
                  </a:lnTo>
                  <a:lnTo>
                    <a:pt x="652310" y="0"/>
                  </a:lnTo>
                  <a:close/>
                </a:path>
              </a:pathLst>
            </a:custGeom>
            <a:solidFill>
              <a:srgbClr val="C058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6069812" y="7451534"/>
              <a:ext cx="363220" cy="610870"/>
            </a:xfrm>
            <a:custGeom>
              <a:avLst/>
              <a:gdLst/>
              <a:ahLst/>
              <a:cxnLst/>
              <a:rect l="l" t="t" r="r" b="b"/>
              <a:pathLst>
                <a:path w="363220" h="610870">
                  <a:moveTo>
                    <a:pt x="362915" y="0"/>
                  </a:moveTo>
                  <a:lnTo>
                    <a:pt x="0" y="0"/>
                  </a:lnTo>
                  <a:lnTo>
                    <a:pt x="0" y="610260"/>
                  </a:lnTo>
                  <a:lnTo>
                    <a:pt x="362915" y="610260"/>
                  </a:lnTo>
                  <a:lnTo>
                    <a:pt x="362915" y="0"/>
                  </a:lnTo>
                  <a:close/>
                </a:path>
              </a:pathLst>
            </a:custGeom>
            <a:solidFill>
              <a:srgbClr val="6F9A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5732010" y="7289034"/>
              <a:ext cx="337820" cy="772795"/>
            </a:xfrm>
            <a:custGeom>
              <a:avLst/>
              <a:gdLst/>
              <a:ahLst/>
              <a:cxnLst/>
              <a:rect l="l" t="t" r="r" b="b"/>
              <a:pathLst>
                <a:path w="337820" h="772795">
                  <a:moveTo>
                    <a:pt x="155092" y="0"/>
                  </a:moveTo>
                  <a:lnTo>
                    <a:pt x="0" y="156032"/>
                  </a:lnTo>
                  <a:lnTo>
                    <a:pt x="0" y="772756"/>
                  </a:lnTo>
                  <a:lnTo>
                    <a:pt x="337807" y="772756"/>
                  </a:lnTo>
                  <a:lnTo>
                    <a:pt x="337807" y="146786"/>
                  </a:lnTo>
                  <a:lnTo>
                    <a:pt x="155092" y="0"/>
                  </a:lnTo>
                  <a:close/>
                </a:path>
              </a:pathLst>
            </a:custGeom>
            <a:solidFill>
              <a:srgbClr val="93C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5863552" y="7259523"/>
              <a:ext cx="582930" cy="274320"/>
            </a:xfrm>
            <a:custGeom>
              <a:avLst/>
              <a:gdLst/>
              <a:ahLst/>
              <a:cxnLst/>
              <a:rect l="l" t="t" r="r" b="b"/>
              <a:pathLst>
                <a:path w="582929" h="274320">
                  <a:moveTo>
                    <a:pt x="65874" y="189471"/>
                  </a:moveTo>
                  <a:lnTo>
                    <a:pt x="0" y="189471"/>
                  </a:lnTo>
                  <a:lnTo>
                    <a:pt x="0" y="274243"/>
                  </a:lnTo>
                  <a:lnTo>
                    <a:pt x="65874" y="274243"/>
                  </a:lnTo>
                  <a:lnTo>
                    <a:pt x="65874" y="189471"/>
                  </a:lnTo>
                  <a:close/>
                </a:path>
                <a:path w="582929" h="274320">
                  <a:moveTo>
                    <a:pt x="582752" y="196621"/>
                  </a:moveTo>
                  <a:lnTo>
                    <a:pt x="402247" y="0"/>
                  </a:lnTo>
                  <a:lnTo>
                    <a:pt x="25590" y="0"/>
                  </a:lnTo>
                  <a:lnTo>
                    <a:pt x="206082" y="196621"/>
                  </a:lnTo>
                  <a:lnTo>
                    <a:pt x="582752" y="196621"/>
                  </a:lnTo>
                  <a:close/>
                </a:path>
              </a:pathLst>
            </a:custGeom>
            <a:solidFill>
              <a:srgbClr val="4961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6143815" y="7528496"/>
              <a:ext cx="168275" cy="255904"/>
            </a:xfrm>
            <a:custGeom>
              <a:avLst/>
              <a:gdLst/>
              <a:ahLst/>
              <a:cxnLst/>
              <a:rect l="l" t="t" r="r" b="b"/>
              <a:pathLst>
                <a:path w="168275" h="255904">
                  <a:moveTo>
                    <a:pt x="59258" y="200088"/>
                  </a:moveTo>
                  <a:lnTo>
                    <a:pt x="0" y="200088"/>
                  </a:lnTo>
                  <a:lnTo>
                    <a:pt x="0" y="255371"/>
                  </a:lnTo>
                  <a:lnTo>
                    <a:pt x="59258" y="255371"/>
                  </a:lnTo>
                  <a:lnTo>
                    <a:pt x="59258" y="200088"/>
                  </a:lnTo>
                  <a:close/>
                </a:path>
                <a:path w="168275" h="255904">
                  <a:moveTo>
                    <a:pt x="59258" y="95631"/>
                  </a:moveTo>
                  <a:lnTo>
                    <a:pt x="0" y="95631"/>
                  </a:lnTo>
                  <a:lnTo>
                    <a:pt x="0" y="150926"/>
                  </a:lnTo>
                  <a:lnTo>
                    <a:pt x="59258" y="150926"/>
                  </a:lnTo>
                  <a:lnTo>
                    <a:pt x="59258" y="95631"/>
                  </a:lnTo>
                  <a:close/>
                </a:path>
                <a:path w="168275" h="255904">
                  <a:moveTo>
                    <a:pt x="59258" y="0"/>
                  </a:moveTo>
                  <a:lnTo>
                    <a:pt x="0" y="0"/>
                  </a:lnTo>
                  <a:lnTo>
                    <a:pt x="0" y="55283"/>
                  </a:lnTo>
                  <a:lnTo>
                    <a:pt x="59258" y="55283"/>
                  </a:lnTo>
                  <a:lnTo>
                    <a:pt x="59258" y="0"/>
                  </a:lnTo>
                  <a:close/>
                </a:path>
                <a:path w="168275" h="255904">
                  <a:moveTo>
                    <a:pt x="167957" y="200088"/>
                  </a:moveTo>
                  <a:lnTo>
                    <a:pt x="108686" y="200088"/>
                  </a:lnTo>
                  <a:lnTo>
                    <a:pt x="108686" y="255371"/>
                  </a:lnTo>
                  <a:lnTo>
                    <a:pt x="167957" y="255371"/>
                  </a:lnTo>
                  <a:lnTo>
                    <a:pt x="167957" y="200088"/>
                  </a:lnTo>
                  <a:close/>
                </a:path>
                <a:path w="168275" h="255904">
                  <a:moveTo>
                    <a:pt x="167957" y="95631"/>
                  </a:moveTo>
                  <a:lnTo>
                    <a:pt x="108686" y="95631"/>
                  </a:lnTo>
                  <a:lnTo>
                    <a:pt x="108686" y="150926"/>
                  </a:lnTo>
                  <a:lnTo>
                    <a:pt x="167957" y="150926"/>
                  </a:lnTo>
                  <a:lnTo>
                    <a:pt x="167957" y="95631"/>
                  </a:lnTo>
                  <a:close/>
                </a:path>
                <a:path w="168275" h="255904">
                  <a:moveTo>
                    <a:pt x="167957" y="0"/>
                  </a:moveTo>
                  <a:lnTo>
                    <a:pt x="108686" y="0"/>
                  </a:lnTo>
                  <a:lnTo>
                    <a:pt x="108686" y="55283"/>
                  </a:lnTo>
                  <a:lnTo>
                    <a:pt x="167957" y="55283"/>
                  </a:lnTo>
                  <a:lnTo>
                    <a:pt x="1679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5706753" y="7259510"/>
              <a:ext cx="369570" cy="197485"/>
            </a:xfrm>
            <a:custGeom>
              <a:avLst/>
              <a:gdLst/>
              <a:ahLst/>
              <a:cxnLst/>
              <a:rect l="l" t="t" r="r" b="b"/>
              <a:pathLst>
                <a:path w="369570" h="197484">
                  <a:moveTo>
                    <a:pt x="182549" y="0"/>
                  </a:moveTo>
                  <a:lnTo>
                    <a:pt x="0" y="196164"/>
                  </a:lnTo>
                  <a:lnTo>
                    <a:pt x="39446" y="196227"/>
                  </a:lnTo>
                  <a:lnTo>
                    <a:pt x="182549" y="45453"/>
                  </a:lnTo>
                  <a:lnTo>
                    <a:pt x="328866" y="196926"/>
                  </a:lnTo>
                  <a:lnTo>
                    <a:pt x="368985" y="196976"/>
                  </a:lnTo>
                  <a:lnTo>
                    <a:pt x="182549" y="0"/>
                  </a:lnTo>
                  <a:close/>
                </a:path>
              </a:pathLst>
            </a:custGeom>
            <a:solidFill>
              <a:srgbClr val="536E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/>
          <p:nvPr/>
        </p:nvSpPr>
        <p:spPr>
          <a:xfrm>
            <a:off x="4405030" y="7310010"/>
            <a:ext cx="265430" cy="224154"/>
          </a:xfrm>
          <a:custGeom>
            <a:avLst/>
            <a:gdLst/>
            <a:ahLst/>
            <a:cxnLst/>
            <a:rect l="l" t="t" r="r" b="b"/>
            <a:pathLst>
              <a:path w="265429" h="224154">
                <a:moveTo>
                  <a:pt x="265214" y="223558"/>
                </a:moveTo>
                <a:lnTo>
                  <a:pt x="132613" y="0"/>
                </a:lnTo>
                <a:lnTo>
                  <a:pt x="0" y="223558"/>
                </a:lnTo>
              </a:path>
            </a:pathLst>
          </a:custGeom>
          <a:ln w="4127">
            <a:solidFill>
              <a:srgbClr val="F89A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5" name="object 55"/>
          <p:cNvGrpSpPr/>
          <p:nvPr/>
        </p:nvGrpSpPr>
        <p:grpSpPr>
          <a:xfrm>
            <a:off x="5137556" y="7307946"/>
            <a:ext cx="326390" cy="353695"/>
            <a:chOff x="5137556" y="7307946"/>
            <a:chExt cx="326390" cy="353695"/>
          </a:xfrm>
        </p:grpSpPr>
        <p:sp>
          <p:nvSpPr>
            <p:cNvPr id="56" name="object 56"/>
            <p:cNvSpPr/>
            <p:nvPr/>
          </p:nvSpPr>
          <p:spPr>
            <a:xfrm>
              <a:off x="5167945" y="7310010"/>
              <a:ext cx="265430" cy="224154"/>
            </a:xfrm>
            <a:custGeom>
              <a:avLst/>
              <a:gdLst/>
              <a:ahLst/>
              <a:cxnLst/>
              <a:rect l="l" t="t" r="r" b="b"/>
              <a:pathLst>
                <a:path w="265429" h="224154">
                  <a:moveTo>
                    <a:pt x="0" y="223558"/>
                  </a:moveTo>
                  <a:lnTo>
                    <a:pt x="132600" y="0"/>
                  </a:lnTo>
                  <a:lnTo>
                    <a:pt x="265201" y="223558"/>
                  </a:lnTo>
                </a:path>
              </a:pathLst>
            </a:custGeom>
            <a:ln w="4127">
              <a:solidFill>
                <a:srgbClr val="F89A4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5137556" y="7533568"/>
              <a:ext cx="326390" cy="36830"/>
            </a:xfrm>
            <a:custGeom>
              <a:avLst/>
              <a:gdLst/>
              <a:ahLst/>
              <a:cxnLst/>
              <a:rect l="l" t="t" r="r" b="b"/>
              <a:pathLst>
                <a:path w="326389" h="36829">
                  <a:moveTo>
                    <a:pt x="325983" y="0"/>
                  </a:moveTo>
                  <a:lnTo>
                    <a:pt x="0" y="0"/>
                  </a:lnTo>
                  <a:lnTo>
                    <a:pt x="2637" y="14302"/>
                  </a:lnTo>
                  <a:lnTo>
                    <a:pt x="9829" y="25981"/>
                  </a:lnTo>
                  <a:lnTo>
                    <a:pt x="20498" y="33854"/>
                  </a:lnTo>
                  <a:lnTo>
                    <a:pt x="33566" y="36741"/>
                  </a:lnTo>
                  <a:lnTo>
                    <a:pt x="292404" y="36741"/>
                  </a:lnTo>
                  <a:lnTo>
                    <a:pt x="305473" y="33854"/>
                  </a:lnTo>
                  <a:lnTo>
                    <a:pt x="316147" y="25981"/>
                  </a:lnTo>
                  <a:lnTo>
                    <a:pt x="323344" y="14302"/>
                  </a:lnTo>
                  <a:lnTo>
                    <a:pt x="325983" y="0"/>
                  </a:lnTo>
                  <a:close/>
                </a:path>
              </a:pathLst>
            </a:custGeom>
            <a:solidFill>
              <a:srgbClr val="EFC4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5167937" y="7570304"/>
              <a:ext cx="265430" cy="20320"/>
            </a:xfrm>
            <a:custGeom>
              <a:avLst/>
              <a:gdLst/>
              <a:ahLst/>
              <a:cxnLst/>
              <a:rect l="l" t="t" r="r" b="b"/>
              <a:pathLst>
                <a:path w="265429" h="20320">
                  <a:moveTo>
                    <a:pt x="260705" y="0"/>
                  </a:moveTo>
                  <a:lnTo>
                    <a:pt x="255130" y="0"/>
                  </a:lnTo>
                  <a:lnTo>
                    <a:pt x="4521" y="0"/>
                  </a:lnTo>
                  <a:lnTo>
                    <a:pt x="0" y="4521"/>
                  </a:lnTo>
                  <a:lnTo>
                    <a:pt x="0" y="15659"/>
                  </a:lnTo>
                  <a:lnTo>
                    <a:pt x="4521" y="20167"/>
                  </a:lnTo>
                  <a:lnTo>
                    <a:pt x="260705" y="20167"/>
                  </a:lnTo>
                  <a:lnTo>
                    <a:pt x="265214" y="15659"/>
                  </a:lnTo>
                  <a:lnTo>
                    <a:pt x="265214" y="4521"/>
                  </a:lnTo>
                  <a:lnTo>
                    <a:pt x="260705" y="0"/>
                  </a:lnTo>
                  <a:close/>
                </a:path>
              </a:pathLst>
            </a:custGeom>
            <a:solidFill>
              <a:srgbClr val="EAA8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80744" y="7590472"/>
              <a:ext cx="239610" cy="70561"/>
            </a:xfrm>
            <a:prstGeom prst="rect">
              <a:avLst/>
            </a:prstGeom>
          </p:spPr>
        </p:pic>
      </p:grpSp>
      <p:sp>
        <p:nvSpPr>
          <p:cNvPr id="60" name="object 60"/>
          <p:cNvSpPr/>
          <p:nvPr/>
        </p:nvSpPr>
        <p:spPr>
          <a:xfrm>
            <a:off x="4514939" y="7146302"/>
            <a:ext cx="808355" cy="176530"/>
          </a:xfrm>
          <a:custGeom>
            <a:avLst/>
            <a:gdLst/>
            <a:ahLst/>
            <a:cxnLst/>
            <a:rect l="l" t="t" r="r" b="b"/>
            <a:pathLst>
              <a:path w="808354" h="176529">
                <a:moveTo>
                  <a:pt x="808291" y="137083"/>
                </a:moveTo>
                <a:lnTo>
                  <a:pt x="806335" y="126720"/>
                </a:lnTo>
                <a:lnTo>
                  <a:pt x="801001" y="118249"/>
                </a:lnTo>
                <a:lnTo>
                  <a:pt x="793076" y="112534"/>
                </a:lnTo>
                <a:lnTo>
                  <a:pt x="783386" y="110439"/>
                </a:lnTo>
                <a:lnTo>
                  <a:pt x="773696" y="112534"/>
                </a:lnTo>
                <a:lnTo>
                  <a:pt x="765771" y="118249"/>
                </a:lnTo>
                <a:lnTo>
                  <a:pt x="760437" y="126720"/>
                </a:lnTo>
                <a:lnTo>
                  <a:pt x="758482" y="137083"/>
                </a:lnTo>
                <a:lnTo>
                  <a:pt x="758482" y="145338"/>
                </a:lnTo>
                <a:lnTo>
                  <a:pt x="761987" y="152704"/>
                </a:lnTo>
                <a:lnTo>
                  <a:pt x="767486" y="157594"/>
                </a:lnTo>
                <a:lnTo>
                  <a:pt x="766406" y="157734"/>
                </a:lnTo>
                <a:lnTo>
                  <a:pt x="708647" y="157238"/>
                </a:lnTo>
                <a:lnTo>
                  <a:pt x="659701" y="143891"/>
                </a:lnTo>
                <a:lnTo>
                  <a:pt x="618045" y="122059"/>
                </a:lnTo>
                <a:lnTo>
                  <a:pt x="582142" y="96139"/>
                </a:lnTo>
                <a:lnTo>
                  <a:pt x="550456" y="70485"/>
                </a:lnTo>
                <a:lnTo>
                  <a:pt x="521449" y="49466"/>
                </a:lnTo>
                <a:lnTo>
                  <a:pt x="487921" y="29616"/>
                </a:lnTo>
                <a:lnTo>
                  <a:pt x="464527" y="19786"/>
                </a:lnTo>
                <a:lnTo>
                  <a:pt x="440270" y="17119"/>
                </a:lnTo>
                <a:lnTo>
                  <a:pt x="425196" y="17792"/>
                </a:lnTo>
                <a:lnTo>
                  <a:pt x="425196" y="0"/>
                </a:lnTo>
                <a:lnTo>
                  <a:pt x="383120" y="0"/>
                </a:lnTo>
                <a:lnTo>
                  <a:pt x="383120" y="17792"/>
                </a:lnTo>
                <a:lnTo>
                  <a:pt x="368033" y="17119"/>
                </a:lnTo>
                <a:lnTo>
                  <a:pt x="320370" y="29616"/>
                </a:lnTo>
                <a:lnTo>
                  <a:pt x="286842" y="49466"/>
                </a:lnTo>
                <a:lnTo>
                  <a:pt x="226148" y="96139"/>
                </a:lnTo>
                <a:lnTo>
                  <a:pt x="190246" y="122059"/>
                </a:lnTo>
                <a:lnTo>
                  <a:pt x="148590" y="143891"/>
                </a:lnTo>
                <a:lnTo>
                  <a:pt x="99644" y="157238"/>
                </a:lnTo>
                <a:lnTo>
                  <a:pt x="41884" y="157734"/>
                </a:lnTo>
                <a:lnTo>
                  <a:pt x="40805" y="157594"/>
                </a:lnTo>
                <a:lnTo>
                  <a:pt x="46304" y="152704"/>
                </a:lnTo>
                <a:lnTo>
                  <a:pt x="49809" y="145338"/>
                </a:lnTo>
                <a:lnTo>
                  <a:pt x="24904" y="110439"/>
                </a:lnTo>
                <a:lnTo>
                  <a:pt x="15214" y="112534"/>
                </a:lnTo>
                <a:lnTo>
                  <a:pt x="7302" y="118249"/>
                </a:lnTo>
                <a:lnTo>
                  <a:pt x="1955" y="126720"/>
                </a:lnTo>
                <a:lnTo>
                  <a:pt x="0" y="137083"/>
                </a:lnTo>
                <a:lnTo>
                  <a:pt x="1130" y="145110"/>
                </a:lnTo>
                <a:lnTo>
                  <a:pt x="32346" y="168910"/>
                </a:lnTo>
                <a:lnTo>
                  <a:pt x="86004" y="176161"/>
                </a:lnTo>
                <a:lnTo>
                  <a:pt x="120446" y="174396"/>
                </a:lnTo>
                <a:lnTo>
                  <a:pt x="155155" y="165163"/>
                </a:lnTo>
                <a:lnTo>
                  <a:pt x="188061" y="148145"/>
                </a:lnTo>
                <a:lnTo>
                  <a:pt x="221411" y="126720"/>
                </a:lnTo>
                <a:lnTo>
                  <a:pt x="257454" y="104216"/>
                </a:lnTo>
                <a:lnTo>
                  <a:pt x="298437" y="83997"/>
                </a:lnTo>
                <a:lnTo>
                  <a:pt x="346583" y="69418"/>
                </a:lnTo>
                <a:lnTo>
                  <a:pt x="404139" y="63804"/>
                </a:lnTo>
                <a:lnTo>
                  <a:pt x="404139" y="18707"/>
                </a:lnTo>
                <a:lnTo>
                  <a:pt x="394601" y="18288"/>
                </a:lnTo>
                <a:lnTo>
                  <a:pt x="413677" y="18288"/>
                </a:lnTo>
                <a:lnTo>
                  <a:pt x="404152" y="18707"/>
                </a:lnTo>
                <a:lnTo>
                  <a:pt x="404152" y="63804"/>
                </a:lnTo>
                <a:lnTo>
                  <a:pt x="461708" y="69418"/>
                </a:lnTo>
                <a:lnTo>
                  <a:pt x="509854" y="83997"/>
                </a:lnTo>
                <a:lnTo>
                  <a:pt x="550837" y="104216"/>
                </a:lnTo>
                <a:lnTo>
                  <a:pt x="586879" y="126720"/>
                </a:lnTo>
                <a:lnTo>
                  <a:pt x="620242" y="148145"/>
                </a:lnTo>
                <a:lnTo>
                  <a:pt x="653148" y="165163"/>
                </a:lnTo>
                <a:lnTo>
                  <a:pt x="687844" y="174396"/>
                </a:lnTo>
                <a:lnTo>
                  <a:pt x="722299" y="176161"/>
                </a:lnTo>
                <a:lnTo>
                  <a:pt x="752221" y="173875"/>
                </a:lnTo>
                <a:lnTo>
                  <a:pt x="791781" y="162572"/>
                </a:lnTo>
                <a:lnTo>
                  <a:pt x="807161" y="145110"/>
                </a:lnTo>
                <a:lnTo>
                  <a:pt x="808291" y="137083"/>
                </a:lnTo>
                <a:close/>
              </a:path>
            </a:pathLst>
          </a:custGeom>
          <a:solidFill>
            <a:srgbClr val="EAA84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1" name="object 61"/>
          <p:cNvGrpSpPr/>
          <p:nvPr/>
        </p:nvGrpSpPr>
        <p:grpSpPr>
          <a:xfrm>
            <a:off x="4868125" y="7541117"/>
            <a:ext cx="102235" cy="58419"/>
            <a:chOff x="4868125" y="7541117"/>
            <a:chExt cx="102235" cy="58419"/>
          </a:xfrm>
        </p:grpSpPr>
        <p:sp>
          <p:nvSpPr>
            <p:cNvPr id="62" name="object 62"/>
            <p:cNvSpPr/>
            <p:nvPr/>
          </p:nvSpPr>
          <p:spPr>
            <a:xfrm>
              <a:off x="4883801" y="7541117"/>
              <a:ext cx="71120" cy="15240"/>
            </a:xfrm>
            <a:custGeom>
              <a:avLst/>
              <a:gdLst/>
              <a:ahLst/>
              <a:cxnLst/>
              <a:rect l="l" t="t" r="r" b="b"/>
              <a:pathLst>
                <a:path w="71120" h="15240">
                  <a:moveTo>
                    <a:pt x="64287" y="0"/>
                  </a:moveTo>
                  <a:lnTo>
                    <a:pt x="56514" y="0"/>
                  </a:lnTo>
                  <a:lnTo>
                    <a:pt x="6299" y="0"/>
                  </a:lnTo>
                  <a:lnTo>
                    <a:pt x="0" y="6299"/>
                  </a:lnTo>
                  <a:lnTo>
                    <a:pt x="0" y="15011"/>
                  </a:lnTo>
                  <a:lnTo>
                    <a:pt x="70586" y="15011"/>
                  </a:lnTo>
                  <a:lnTo>
                    <a:pt x="70586" y="6299"/>
                  </a:lnTo>
                  <a:lnTo>
                    <a:pt x="64287" y="0"/>
                  </a:lnTo>
                  <a:close/>
                </a:path>
              </a:pathLst>
            </a:custGeom>
            <a:solidFill>
              <a:srgbClr val="E790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883797" y="7556119"/>
              <a:ext cx="71120" cy="28575"/>
            </a:xfrm>
            <a:custGeom>
              <a:avLst/>
              <a:gdLst/>
              <a:ahLst/>
              <a:cxnLst/>
              <a:rect l="l" t="t" r="r" b="b"/>
              <a:pathLst>
                <a:path w="71120" h="28575">
                  <a:moveTo>
                    <a:pt x="70586" y="0"/>
                  </a:moveTo>
                  <a:lnTo>
                    <a:pt x="0" y="0"/>
                  </a:lnTo>
                  <a:lnTo>
                    <a:pt x="0" y="28143"/>
                  </a:lnTo>
                  <a:lnTo>
                    <a:pt x="70586" y="28143"/>
                  </a:lnTo>
                  <a:lnTo>
                    <a:pt x="70586" y="0"/>
                  </a:lnTo>
                  <a:close/>
                </a:path>
              </a:pathLst>
            </a:custGeom>
            <a:solidFill>
              <a:srgbClr val="EFC4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4868125" y="7584266"/>
              <a:ext cx="102235" cy="15240"/>
            </a:xfrm>
            <a:custGeom>
              <a:avLst/>
              <a:gdLst/>
              <a:ahLst/>
              <a:cxnLst/>
              <a:rect l="l" t="t" r="r" b="b"/>
              <a:pathLst>
                <a:path w="102235" h="15240">
                  <a:moveTo>
                    <a:pt x="95643" y="0"/>
                  </a:moveTo>
                  <a:lnTo>
                    <a:pt x="87871" y="0"/>
                  </a:lnTo>
                  <a:lnTo>
                    <a:pt x="6299" y="0"/>
                  </a:lnTo>
                  <a:lnTo>
                    <a:pt x="0" y="6299"/>
                  </a:lnTo>
                  <a:lnTo>
                    <a:pt x="0" y="15011"/>
                  </a:lnTo>
                  <a:lnTo>
                    <a:pt x="101942" y="15011"/>
                  </a:lnTo>
                  <a:lnTo>
                    <a:pt x="101942" y="6299"/>
                  </a:lnTo>
                  <a:lnTo>
                    <a:pt x="95643" y="0"/>
                  </a:lnTo>
                  <a:close/>
                </a:path>
              </a:pathLst>
            </a:custGeom>
            <a:solidFill>
              <a:srgbClr val="E790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/>
          <p:nvPr/>
        </p:nvSpPr>
        <p:spPr>
          <a:xfrm>
            <a:off x="4867440" y="7864982"/>
            <a:ext cx="103505" cy="0"/>
          </a:xfrm>
          <a:custGeom>
            <a:avLst/>
            <a:gdLst/>
            <a:ahLst/>
            <a:cxnLst/>
            <a:rect l="l" t="t" r="r" b="b"/>
            <a:pathLst>
              <a:path w="103504">
                <a:moveTo>
                  <a:pt x="0" y="0"/>
                </a:moveTo>
                <a:lnTo>
                  <a:pt x="103314" y="0"/>
                </a:lnTo>
              </a:path>
            </a:pathLst>
          </a:custGeom>
          <a:ln w="3175">
            <a:solidFill>
              <a:srgbClr val="0501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6" name="object 66"/>
          <p:cNvGrpSpPr/>
          <p:nvPr/>
        </p:nvGrpSpPr>
        <p:grpSpPr>
          <a:xfrm>
            <a:off x="4640926" y="7916850"/>
            <a:ext cx="556895" cy="146685"/>
            <a:chOff x="4640926" y="7916850"/>
            <a:chExt cx="556895" cy="146685"/>
          </a:xfrm>
        </p:grpSpPr>
        <p:sp>
          <p:nvSpPr>
            <p:cNvPr id="67" name="object 67"/>
            <p:cNvSpPr/>
            <p:nvPr/>
          </p:nvSpPr>
          <p:spPr>
            <a:xfrm>
              <a:off x="4783899" y="7916850"/>
              <a:ext cx="270510" cy="19685"/>
            </a:xfrm>
            <a:custGeom>
              <a:avLst/>
              <a:gdLst/>
              <a:ahLst/>
              <a:cxnLst/>
              <a:rect l="l" t="t" r="r" b="b"/>
              <a:pathLst>
                <a:path w="270510" h="19684">
                  <a:moveTo>
                    <a:pt x="270395" y="0"/>
                  </a:moveTo>
                  <a:lnTo>
                    <a:pt x="0" y="0"/>
                  </a:lnTo>
                  <a:lnTo>
                    <a:pt x="0" y="19558"/>
                  </a:lnTo>
                  <a:lnTo>
                    <a:pt x="270395" y="19558"/>
                  </a:lnTo>
                  <a:lnTo>
                    <a:pt x="270395" y="0"/>
                  </a:lnTo>
                  <a:close/>
                </a:path>
              </a:pathLst>
            </a:custGeom>
            <a:solidFill>
              <a:srgbClr val="E790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4691785" y="7970727"/>
              <a:ext cx="454659" cy="43815"/>
            </a:xfrm>
            <a:custGeom>
              <a:avLst/>
              <a:gdLst/>
              <a:ahLst/>
              <a:cxnLst/>
              <a:rect l="l" t="t" r="r" b="b"/>
              <a:pathLst>
                <a:path w="454660" h="43815">
                  <a:moveTo>
                    <a:pt x="391083" y="0"/>
                  </a:moveTo>
                  <a:lnTo>
                    <a:pt x="63538" y="0"/>
                  </a:lnTo>
                  <a:lnTo>
                    <a:pt x="0" y="43268"/>
                  </a:lnTo>
                  <a:lnTo>
                    <a:pt x="454621" y="43268"/>
                  </a:lnTo>
                  <a:lnTo>
                    <a:pt x="391083" y="0"/>
                  </a:lnTo>
                  <a:close/>
                </a:path>
              </a:pathLst>
            </a:custGeom>
            <a:solidFill>
              <a:srgbClr val="EFC4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4640923" y="7936420"/>
              <a:ext cx="556895" cy="127635"/>
            </a:xfrm>
            <a:custGeom>
              <a:avLst/>
              <a:gdLst/>
              <a:ahLst/>
              <a:cxnLst/>
              <a:rect l="l" t="t" r="r" b="b"/>
              <a:pathLst>
                <a:path w="556895" h="127634">
                  <a:moveTo>
                    <a:pt x="459359" y="7683"/>
                  </a:moveTo>
                  <a:lnTo>
                    <a:pt x="451675" y="0"/>
                  </a:lnTo>
                  <a:lnTo>
                    <a:pt x="442201" y="0"/>
                  </a:lnTo>
                  <a:lnTo>
                    <a:pt x="104648" y="0"/>
                  </a:lnTo>
                  <a:lnTo>
                    <a:pt x="96964" y="7683"/>
                  </a:lnTo>
                  <a:lnTo>
                    <a:pt x="96964" y="26631"/>
                  </a:lnTo>
                  <a:lnTo>
                    <a:pt x="104648" y="34302"/>
                  </a:lnTo>
                  <a:lnTo>
                    <a:pt x="451675" y="34302"/>
                  </a:lnTo>
                  <a:lnTo>
                    <a:pt x="459359" y="26631"/>
                  </a:lnTo>
                  <a:lnTo>
                    <a:pt x="459359" y="7683"/>
                  </a:lnTo>
                  <a:close/>
                </a:path>
                <a:path w="556895" h="127634">
                  <a:moveTo>
                    <a:pt x="556336" y="102298"/>
                  </a:moveTo>
                  <a:lnTo>
                    <a:pt x="554393" y="92671"/>
                  </a:lnTo>
                  <a:lnTo>
                    <a:pt x="549097" y="84823"/>
                  </a:lnTo>
                  <a:lnTo>
                    <a:pt x="541235" y="79527"/>
                  </a:lnTo>
                  <a:lnTo>
                    <a:pt x="531622" y="77584"/>
                  </a:lnTo>
                  <a:lnTo>
                    <a:pt x="24714" y="77584"/>
                  </a:lnTo>
                  <a:lnTo>
                    <a:pt x="15087" y="79527"/>
                  </a:lnTo>
                  <a:lnTo>
                    <a:pt x="7239" y="84823"/>
                  </a:lnTo>
                  <a:lnTo>
                    <a:pt x="1943" y="92671"/>
                  </a:lnTo>
                  <a:lnTo>
                    <a:pt x="0" y="102298"/>
                  </a:lnTo>
                  <a:lnTo>
                    <a:pt x="1943" y="111912"/>
                  </a:lnTo>
                  <a:lnTo>
                    <a:pt x="7239" y="119773"/>
                  </a:lnTo>
                  <a:lnTo>
                    <a:pt x="15087" y="125069"/>
                  </a:lnTo>
                  <a:lnTo>
                    <a:pt x="24714" y="127012"/>
                  </a:lnTo>
                  <a:lnTo>
                    <a:pt x="531622" y="127012"/>
                  </a:lnTo>
                  <a:lnTo>
                    <a:pt x="541235" y="125069"/>
                  </a:lnTo>
                  <a:lnTo>
                    <a:pt x="549097" y="119773"/>
                  </a:lnTo>
                  <a:lnTo>
                    <a:pt x="554393" y="111912"/>
                  </a:lnTo>
                  <a:lnTo>
                    <a:pt x="556336" y="102298"/>
                  </a:lnTo>
                  <a:close/>
                </a:path>
              </a:pathLst>
            </a:custGeom>
            <a:solidFill>
              <a:srgbClr val="EAA8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/>
          <p:nvPr/>
        </p:nvSpPr>
        <p:spPr>
          <a:xfrm>
            <a:off x="4783887" y="7599273"/>
            <a:ext cx="270510" cy="318135"/>
          </a:xfrm>
          <a:custGeom>
            <a:avLst/>
            <a:gdLst/>
            <a:ahLst/>
            <a:cxnLst/>
            <a:rect l="l" t="t" r="r" b="b"/>
            <a:pathLst>
              <a:path w="270510" h="318134">
                <a:moveTo>
                  <a:pt x="186182" y="0"/>
                </a:moveTo>
                <a:lnTo>
                  <a:pt x="84239" y="0"/>
                </a:lnTo>
                <a:lnTo>
                  <a:pt x="84239" y="265366"/>
                </a:lnTo>
                <a:lnTo>
                  <a:pt x="186182" y="265366"/>
                </a:lnTo>
                <a:lnTo>
                  <a:pt x="186182" y="0"/>
                </a:lnTo>
                <a:close/>
              </a:path>
              <a:path w="270510" h="318134">
                <a:moveTo>
                  <a:pt x="270395" y="317588"/>
                </a:moveTo>
                <a:lnTo>
                  <a:pt x="186169" y="265379"/>
                </a:lnTo>
                <a:lnTo>
                  <a:pt x="84226" y="265379"/>
                </a:lnTo>
                <a:lnTo>
                  <a:pt x="0" y="317588"/>
                </a:lnTo>
                <a:lnTo>
                  <a:pt x="270395" y="317588"/>
                </a:lnTo>
                <a:close/>
              </a:path>
            </a:pathLst>
          </a:custGeom>
          <a:solidFill>
            <a:srgbClr val="EFC4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891989" y="7052627"/>
            <a:ext cx="54610" cy="488950"/>
          </a:xfrm>
          <a:custGeom>
            <a:avLst/>
            <a:gdLst/>
            <a:ahLst/>
            <a:cxnLst/>
            <a:rect l="l" t="t" r="r" b="b"/>
            <a:pathLst>
              <a:path w="54610" h="488950">
                <a:moveTo>
                  <a:pt x="48133" y="488492"/>
                </a:moveTo>
                <a:lnTo>
                  <a:pt x="34759" y="111963"/>
                </a:lnTo>
                <a:lnTo>
                  <a:pt x="19431" y="111963"/>
                </a:lnTo>
                <a:lnTo>
                  <a:pt x="6057" y="488492"/>
                </a:lnTo>
                <a:lnTo>
                  <a:pt x="48133" y="488492"/>
                </a:lnTo>
                <a:close/>
              </a:path>
              <a:path w="54610" h="488950">
                <a:moveTo>
                  <a:pt x="54190" y="46837"/>
                </a:moveTo>
                <a:lnTo>
                  <a:pt x="52070" y="28613"/>
                </a:lnTo>
                <a:lnTo>
                  <a:pt x="46253" y="13716"/>
                </a:lnTo>
                <a:lnTo>
                  <a:pt x="37642" y="3683"/>
                </a:lnTo>
                <a:lnTo>
                  <a:pt x="27101" y="0"/>
                </a:lnTo>
                <a:lnTo>
                  <a:pt x="16548" y="3683"/>
                </a:lnTo>
                <a:lnTo>
                  <a:pt x="7937" y="13716"/>
                </a:lnTo>
                <a:lnTo>
                  <a:pt x="2133" y="28613"/>
                </a:lnTo>
                <a:lnTo>
                  <a:pt x="0" y="46837"/>
                </a:lnTo>
                <a:lnTo>
                  <a:pt x="2133" y="65074"/>
                </a:lnTo>
                <a:lnTo>
                  <a:pt x="7937" y="79959"/>
                </a:lnTo>
                <a:lnTo>
                  <a:pt x="16548" y="90004"/>
                </a:lnTo>
                <a:lnTo>
                  <a:pt x="27101" y="93675"/>
                </a:lnTo>
                <a:lnTo>
                  <a:pt x="37642" y="90004"/>
                </a:lnTo>
                <a:lnTo>
                  <a:pt x="46253" y="79959"/>
                </a:lnTo>
                <a:lnTo>
                  <a:pt x="52070" y="65074"/>
                </a:lnTo>
                <a:lnTo>
                  <a:pt x="54190" y="46837"/>
                </a:lnTo>
                <a:close/>
              </a:path>
            </a:pathLst>
          </a:custGeom>
          <a:solidFill>
            <a:srgbClr val="EFC45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2" name="object 72"/>
          <p:cNvGrpSpPr/>
          <p:nvPr/>
        </p:nvGrpSpPr>
        <p:grpSpPr>
          <a:xfrm>
            <a:off x="4374648" y="7533568"/>
            <a:ext cx="326390" cy="127635"/>
            <a:chOff x="4374648" y="7533568"/>
            <a:chExt cx="326390" cy="127635"/>
          </a:xfrm>
        </p:grpSpPr>
        <p:sp>
          <p:nvSpPr>
            <p:cNvPr id="73" name="object 73"/>
            <p:cNvSpPr/>
            <p:nvPr/>
          </p:nvSpPr>
          <p:spPr>
            <a:xfrm>
              <a:off x="4374648" y="7533568"/>
              <a:ext cx="326390" cy="36830"/>
            </a:xfrm>
            <a:custGeom>
              <a:avLst/>
              <a:gdLst/>
              <a:ahLst/>
              <a:cxnLst/>
              <a:rect l="l" t="t" r="r" b="b"/>
              <a:pathLst>
                <a:path w="326389" h="36829">
                  <a:moveTo>
                    <a:pt x="325983" y="0"/>
                  </a:moveTo>
                  <a:lnTo>
                    <a:pt x="0" y="0"/>
                  </a:lnTo>
                  <a:lnTo>
                    <a:pt x="2637" y="14302"/>
                  </a:lnTo>
                  <a:lnTo>
                    <a:pt x="9829" y="25981"/>
                  </a:lnTo>
                  <a:lnTo>
                    <a:pt x="20498" y="33854"/>
                  </a:lnTo>
                  <a:lnTo>
                    <a:pt x="33566" y="36741"/>
                  </a:lnTo>
                  <a:lnTo>
                    <a:pt x="292404" y="36741"/>
                  </a:lnTo>
                  <a:lnTo>
                    <a:pt x="305473" y="33854"/>
                  </a:lnTo>
                  <a:lnTo>
                    <a:pt x="316147" y="25981"/>
                  </a:lnTo>
                  <a:lnTo>
                    <a:pt x="323344" y="14302"/>
                  </a:lnTo>
                  <a:lnTo>
                    <a:pt x="325983" y="0"/>
                  </a:lnTo>
                  <a:close/>
                </a:path>
              </a:pathLst>
            </a:custGeom>
            <a:solidFill>
              <a:srgbClr val="EFC45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4405030" y="7570304"/>
              <a:ext cx="265430" cy="20320"/>
            </a:xfrm>
            <a:custGeom>
              <a:avLst/>
              <a:gdLst/>
              <a:ahLst/>
              <a:cxnLst/>
              <a:rect l="l" t="t" r="r" b="b"/>
              <a:pathLst>
                <a:path w="265429" h="20320">
                  <a:moveTo>
                    <a:pt x="260705" y="0"/>
                  </a:moveTo>
                  <a:lnTo>
                    <a:pt x="255130" y="0"/>
                  </a:lnTo>
                  <a:lnTo>
                    <a:pt x="4521" y="0"/>
                  </a:lnTo>
                  <a:lnTo>
                    <a:pt x="0" y="4521"/>
                  </a:lnTo>
                  <a:lnTo>
                    <a:pt x="0" y="15659"/>
                  </a:lnTo>
                  <a:lnTo>
                    <a:pt x="4521" y="20167"/>
                  </a:lnTo>
                  <a:lnTo>
                    <a:pt x="260705" y="20167"/>
                  </a:lnTo>
                  <a:lnTo>
                    <a:pt x="265214" y="15659"/>
                  </a:lnTo>
                  <a:lnTo>
                    <a:pt x="265214" y="4521"/>
                  </a:lnTo>
                  <a:lnTo>
                    <a:pt x="260705" y="0"/>
                  </a:lnTo>
                  <a:close/>
                </a:path>
              </a:pathLst>
            </a:custGeom>
            <a:solidFill>
              <a:srgbClr val="EAA8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17837" y="7590472"/>
              <a:ext cx="239610" cy="70561"/>
            </a:xfrm>
            <a:prstGeom prst="rect">
              <a:avLst/>
            </a:prstGeom>
          </p:spPr>
        </p:pic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A8912F05-4A74-4FF0-B623-CC29A09F3134}"/>
              </a:ext>
            </a:extLst>
          </p:cNvPr>
          <p:cNvSpPr txBox="1"/>
          <p:nvPr/>
        </p:nvSpPr>
        <p:spPr>
          <a:xfrm>
            <a:off x="3799520" y="960176"/>
            <a:ext cx="38309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solidFill>
                  <a:schemeClr val="bg1"/>
                </a:solidFill>
                <a:latin typeface="공체 Light" panose="00000300000000000000" pitchFamily="2" charset="-127"/>
                <a:ea typeface="공체 Light" panose="00000300000000000000" pitchFamily="2" charset="-127"/>
              </a:rPr>
              <a:t>2026</a:t>
            </a:r>
            <a:r>
              <a:rPr lang="ko-KR" altLang="en-US" sz="4400" dirty="0">
                <a:solidFill>
                  <a:schemeClr val="bg1"/>
                </a:solidFill>
                <a:latin typeface="공체 Light" panose="00000300000000000000" pitchFamily="2" charset="-127"/>
                <a:ea typeface="공체 Light" panose="00000300000000000000" pitchFamily="2" charset="-127"/>
              </a:rPr>
              <a:t>년 </a:t>
            </a:r>
            <a:r>
              <a:rPr lang="en-US" altLang="ko-KR" sz="4400" dirty="0">
                <a:solidFill>
                  <a:schemeClr val="bg1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4</a:t>
            </a:r>
            <a:r>
              <a:rPr lang="ko-KR" altLang="en-US" sz="4400" dirty="0">
                <a:solidFill>
                  <a:schemeClr val="bg1"/>
                </a:solidFill>
                <a:latin typeface="공체 Light" panose="00000300000000000000" pitchFamily="2" charset="-127"/>
                <a:ea typeface="공체 Light" panose="00000300000000000000" pitchFamily="2" charset="-127"/>
              </a:rPr>
              <a:t>월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297DDA92-5B6E-4712-8308-A0E3C5C926CB}"/>
              </a:ext>
            </a:extLst>
          </p:cNvPr>
          <p:cNvSpPr txBox="1"/>
          <p:nvPr/>
        </p:nvSpPr>
        <p:spPr>
          <a:xfrm>
            <a:off x="2082038" y="2915391"/>
            <a:ext cx="38309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2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4</a:t>
            </a:r>
            <a:r>
              <a:rPr lang="ko-KR" altLang="en-US" sz="52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월 </a:t>
            </a:r>
            <a:r>
              <a:rPr lang="en-US" altLang="ko-KR" sz="52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8</a:t>
            </a:r>
            <a:r>
              <a:rPr lang="ko-KR" altLang="en-US" sz="52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일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4AD4D60-ECC6-4AC2-BBA0-DE34A6EC8081}"/>
              </a:ext>
            </a:extLst>
          </p:cNvPr>
          <p:cNvSpPr txBox="1"/>
          <p:nvPr/>
        </p:nvSpPr>
        <p:spPr>
          <a:xfrm>
            <a:off x="6335496" y="2915391"/>
            <a:ext cx="17775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2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9</a:t>
            </a:r>
            <a:r>
              <a:rPr lang="ko-KR" altLang="en-US" sz="52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일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56537668-88F3-48D3-BD90-4EB36F3B7934}"/>
              </a:ext>
            </a:extLst>
          </p:cNvPr>
          <p:cNvSpPr txBox="1"/>
          <p:nvPr/>
        </p:nvSpPr>
        <p:spPr>
          <a:xfrm>
            <a:off x="981908" y="3706356"/>
            <a:ext cx="821697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200" b="1" dirty="0">
                <a:solidFill>
                  <a:srgbClr val="50808C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안산시 상록구청 </a:t>
            </a:r>
            <a:r>
              <a:rPr lang="en-US" altLang="ko-KR" sz="5200" b="1" dirty="0">
                <a:solidFill>
                  <a:srgbClr val="50808C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1</a:t>
            </a:r>
            <a:r>
              <a:rPr lang="ko-KR" altLang="en-US" sz="5200" b="1" dirty="0">
                <a:solidFill>
                  <a:srgbClr val="50808C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층 사랑채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39502" y="1982762"/>
            <a:ext cx="9098994" cy="7127204"/>
            <a:chOff x="1039502" y="1982762"/>
            <a:chExt cx="9098994" cy="7127204"/>
          </a:xfrm>
        </p:grpSpPr>
        <p:sp>
          <p:nvSpPr>
            <p:cNvPr id="3" name="object 3"/>
            <p:cNvSpPr/>
            <p:nvPr/>
          </p:nvSpPr>
          <p:spPr>
            <a:xfrm>
              <a:off x="3158455" y="1982762"/>
              <a:ext cx="4856480" cy="469265"/>
            </a:xfrm>
            <a:custGeom>
              <a:avLst/>
              <a:gdLst/>
              <a:ahLst/>
              <a:cxnLst/>
              <a:rect l="l" t="t" r="r" b="b"/>
              <a:pathLst>
                <a:path w="4856480" h="469264">
                  <a:moveTo>
                    <a:pt x="368769" y="128854"/>
                  </a:moveTo>
                  <a:lnTo>
                    <a:pt x="334098" y="128854"/>
                  </a:lnTo>
                  <a:lnTo>
                    <a:pt x="334098" y="231482"/>
                  </a:lnTo>
                  <a:lnTo>
                    <a:pt x="339724" y="235699"/>
                  </a:lnTo>
                  <a:lnTo>
                    <a:pt x="363143" y="235699"/>
                  </a:lnTo>
                  <a:lnTo>
                    <a:pt x="368769" y="231482"/>
                  </a:lnTo>
                  <a:lnTo>
                    <a:pt x="368769" y="128854"/>
                  </a:lnTo>
                  <a:close/>
                </a:path>
                <a:path w="4856480" h="469264">
                  <a:moveTo>
                    <a:pt x="28117" y="8432"/>
                  </a:moveTo>
                  <a:lnTo>
                    <a:pt x="6095" y="8432"/>
                  </a:lnTo>
                  <a:lnTo>
                    <a:pt x="0" y="13589"/>
                  </a:lnTo>
                  <a:lnTo>
                    <a:pt x="0" y="214604"/>
                  </a:lnTo>
                  <a:lnTo>
                    <a:pt x="4686" y="219290"/>
                  </a:lnTo>
                  <a:lnTo>
                    <a:pt x="237096" y="219290"/>
                  </a:lnTo>
                  <a:lnTo>
                    <a:pt x="242252" y="214604"/>
                  </a:lnTo>
                  <a:lnTo>
                    <a:pt x="242252" y="187896"/>
                  </a:lnTo>
                  <a:lnTo>
                    <a:pt x="34213" y="187896"/>
                  </a:lnTo>
                  <a:lnTo>
                    <a:pt x="34213" y="115735"/>
                  </a:lnTo>
                  <a:lnTo>
                    <a:pt x="368769" y="115735"/>
                  </a:lnTo>
                  <a:lnTo>
                    <a:pt x="368769" y="96532"/>
                  </a:lnTo>
                  <a:lnTo>
                    <a:pt x="242252" y="96532"/>
                  </a:lnTo>
                  <a:lnTo>
                    <a:pt x="242252" y="84810"/>
                  </a:lnTo>
                  <a:lnTo>
                    <a:pt x="34213" y="84810"/>
                  </a:lnTo>
                  <a:lnTo>
                    <a:pt x="34213" y="13589"/>
                  </a:lnTo>
                  <a:lnTo>
                    <a:pt x="28117" y="8432"/>
                  </a:lnTo>
                  <a:close/>
                </a:path>
                <a:path w="4856480" h="469264">
                  <a:moveTo>
                    <a:pt x="368769" y="115735"/>
                  </a:moveTo>
                  <a:lnTo>
                    <a:pt x="207581" y="115735"/>
                  </a:lnTo>
                  <a:lnTo>
                    <a:pt x="207581" y="187896"/>
                  </a:lnTo>
                  <a:lnTo>
                    <a:pt x="242252" y="187896"/>
                  </a:lnTo>
                  <a:lnTo>
                    <a:pt x="242252" y="128854"/>
                  </a:lnTo>
                  <a:lnTo>
                    <a:pt x="368769" y="128854"/>
                  </a:lnTo>
                  <a:lnTo>
                    <a:pt x="368769" y="115735"/>
                  </a:lnTo>
                  <a:close/>
                </a:path>
                <a:path w="4856480" h="469264">
                  <a:moveTo>
                    <a:pt x="362673" y="0"/>
                  </a:moveTo>
                  <a:lnTo>
                    <a:pt x="340194" y="0"/>
                  </a:lnTo>
                  <a:lnTo>
                    <a:pt x="334098" y="4216"/>
                  </a:lnTo>
                  <a:lnTo>
                    <a:pt x="334098" y="96532"/>
                  </a:lnTo>
                  <a:lnTo>
                    <a:pt x="368769" y="96532"/>
                  </a:lnTo>
                  <a:lnTo>
                    <a:pt x="368769" y="4216"/>
                  </a:lnTo>
                  <a:lnTo>
                    <a:pt x="362673" y="0"/>
                  </a:lnTo>
                  <a:close/>
                </a:path>
                <a:path w="4856480" h="469264">
                  <a:moveTo>
                    <a:pt x="236169" y="8432"/>
                  </a:moveTo>
                  <a:lnTo>
                    <a:pt x="213677" y="8432"/>
                  </a:lnTo>
                  <a:lnTo>
                    <a:pt x="207581" y="13589"/>
                  </a:lnTo>
                  <a:lnTo>
                    <a:pt x="207581" y="84810"/>
                  </a:lnTo>
                  <a:lnTo>
                    <a:pt x="242252" y="84810"/>
                  </a:lnTo>
                  <a:lnTo>
                    <a:pt x="242252" y="13589"/>
                  </a:lnTo>
                  <a:lnTo>
                    <a:pt x="236169" y="8432"/>
                  </a:lnTo>
                  <a:close/>
                </a:path>
                <a:path w="4856480" h="469264">
                  <a:moveTo>
                    <a:pt x="58572" y="255371"/>
                  </a:moveTo>
                  <a:lnTo>
                    <a:pt x="36550" y="255371"/>
                  </a:lnTo>
                  <a:lnTo>
                    <a:pt x="30454" y="259588"/>
                  </a:lnTo>
                  <a:lnTo>
                    <a:pt x="30454" y="418909"/>
                  </a:lnTo>
                  <a:lnTo>
                    <a:pt x="35140" y="423595"/>
                  </a:lnTo>
                  <a:lnTo>
                    <a:pt x="364083" y="423595"/>
                  </a:lnTo>
                  <a:lnTo>
                    <a:pt x="368299" y="418909"/>
                  </a:lnTo>
                  <a:lnTo>
                    <a:pt x="368299" y="391731"/>
                  </a:lnTo>
                  <a:lnTo>
                    <a:pt x="64668" y="391731"/>
                  </a:lnTo>
                  <a:lnTo>
                    <a:pt x="64668" y="339255"/>
                  </a:lnTo>
                  <a:lnTo>
                    <a:pt x="368299" y="339255"/>
                  </a:lnTo>
                  <a:lnTo>
                    <a:pt x="368299" y="307848"/>
                  </a:lnTo>
                  <a:lnTo>
                    <a:pt x="64668" y="307848"/>
                  </a:lnTo>
                  <a:lnTo>
                    <a:pt x="64668" y="259588"/>
                  </a:lnTo>
                  <a:lnTo>
                    <a:pt x="58572" y="255371"/>
                  </a:lnTo>
                  <a:close/>
                </a:path>
                <a:path w="4856480" h="469264">
                  <a:moveTo>
                    <a:pt x="368299" y="339255"/>
                  </a:moveTo>
                  <a:lnTo>
                    <a:pt x="334568" y="339255"/>
                  </a:lnTo>
                  <a:lnTo>
                    <a:pt x="334568" y="391731"/>
                  </a:lnTo>
                  <a:lnTo>
                    <a:pt x="368299" y="391731"/>
                  </a:lnTo>
                  <a:lnTo>
                    <a:pt x="368299" y="339255"/>
                  </a:lnTo>
                  <a:close/>
                </a:path>
                <a:path w="4856480" h="469264">
                  <a:moveTo>
                    <a:pt x="362673" y="255371"/>
                  </a:moveTo>
                  <a:lnTo>
                    <a:pt x="340194" y="255371"/>
                  </a:lnTo>
                  <a:lnTo>
                    <a:pt x="334568" y="259588"/>
                  </a:lnTo>
                  <a:lnTo>
                    <a:pt x="334568" y="307848"/>
                  </a:lnTo>
                  <a:lnTo>
                    <a:pt x="368299" y="307848"/>
                  </a:lnTo>
                  <a:lnTo>
                    <a:pt x="368299" y="259588"/>
                  </a:lnTo>
                  <a:lnTo>
                    <a:pt x="362673" y="255371"/>
                  </a:lnTo>
                  <a:close/>
                </a:path>
                <a:path w="4856480" h="469264">
                  <a:moveTo>
                    <a:pt x="798029" y="8902"/>
                  </a:moveTo>
                  <a:lnTo>
                    <a:pt x="464883" y="8902"/>
                  </a:lnTo>
                  <a:lnTo>
                    <a:pt x="460197" y="12179"/>
                  </a:lnTo>
                  <a:lnTo>
                    <a:pt x="460197" y="34201"/>
                  </a:lnTo>
                  <a:lnTo>
                    <a:pt x="464883" y="37490"/>
                  </a:lnTo>
                  <a:lnTo>
                    <a:pt x="768985" y="37490"/>
                  </a:lnTo>
                  <a:lnTo>
                    <a:pt x="768985" y="72161"/>
                  </a:lnTo>
                  <a:lnTo>
                    <a:pt x="465353" y="72161"/>
                  </a:lnTo>
                  <a:lnTo>
                    <a:pt x="460197" y="76377"/>
                  </a:lnTo>
                  <a:lnTo>
                    <a:pt x="460197" y="158851"/>
                  </a:lnTo>
                  <a:lnTo>
                    <a:pt x="465810" y="163537"/>
                  </a:lnTo>
                  <a:lnTo>
                    <a:pt x="808342" y="163537"/>
                  </a:lnTo>
                  <a:lnTo>
                    <a:pt x="813028" y="160248"/>
                  </a:lnTo>
                  <a:lnTo>
                    <a:pt x="813028" y="138226"/>
                  </a:lnTo>
                  <a:lnTo>
                    <a:pt x="808342" y="134950"/>
                  </a:lnTo>
                  <a:lnTo>
                    <a:pt x="493928" y="134950"/>
                  </a:lnTo>
                  <a:lnTo>
                    <a:pt x="493928" y="99809"/>
                  </a:lnTo>
                  <a:lnTo>
                    <a:pt x="798969" y="99809"/>
                  </a:lnTo>
                  <a:lnTo>
                    <a:pt x="804125" y="94653"/>
                  </a:lnTo>
                  <a:lnTo>
                    <a:pt x="804125" y="13119"/>
                  </a:lnTo>
                  <a:lnTo>
                    <a:pt x="798029" y="8902"/>
                  </a:lnTo>
                  <a:close/>
                </a:path>
                <a:path w="4856480" h="469264">
                  <a:moveTo>
                    <a:pt x="803186" y="262407"/>
                  </a:moveTo>
                  <a:lnTo>
                    <a:pt x="461594" y="262407"/>
                  </a:lnTo>
                  <a:lnTo>
                    <a:pt x="456438" y="265214"/>
                  </a:lnTo>
                  <a:lnTo>
                    <a:pt x="456438" y="286296"/>
                  </a:lnTo>
                  <a:lnTo>
                    <a:pt x="461594" y="290512"/>
                  </a:lnTo>
                  <a:lnTo>
                    <a:pt x="775080" y="290512"/>
                  </a:lnTo>
                  <a:lnTo>
                    <a:pt x="775080" y="328002"/>
                  </a:lnTo>
                  <a:lnTo>
                    <a:pt x="461594" y="328002"/>
                  </a:lnTo>
                  <a:lnTo>
                    <a:pt x="456438" y="332219"/>
                  </a:lnTo>
                  <a:lnTo>
                    <a:pt x="456438" y="418909"/>
                  </a:lnTo>
                  <a:lnTo>
                    <a:pt x="461594" y="423595"/>
                  </a:lnTo>
                  <a:lnTo>
                    <a:pt x="816305" y="423595"/>
                  </a:lnTo>
                  <a:lnTo>
                    <a:pt x="821461" y="419849"/>
                  </a:lnTo>
                  <a:lnTo>
                    <a:pt x="821461" y="398754"/>
                  </a:lnTo>
                  <a:lnTo>
                    <a:pt x="816305" y="395478"/>
                  </a:lnTo>
                  <a:lnTo>
                    <a:pt x="490181" y="395478"/>
                  </a:lnTo>
                  <a:lnTo>
                    <a:pt x="490181" y="356120"/>
                  </a:lnTo>
                  <a:lnTo>
                    <a:pt x="791006" y="356120"/>
                  </a:lnTo>
                  <a:lnTo>
                    <a:pt x="798853" y="354823"/>
                  </a:lnTo>
                  <a:lnTo>
                    <a:pt x="804241" y="351021"/>
                  </a:lnTo>
                  <a:lnTo>
                    <a:pt x="807346" y="344847"/>
                  </a:lnTo>
                  <a:lnTo>
                    <a:pt x="808342" y="336435"/>
                  </a:lnTo>
                  <a:lnTo>
                    <a:pt x="808342" y="267093"/>
                  </a:lnTo>
                  <a:lnTo>
                    <a:pt x="803186" y="262407"/>
                  </a:lnTo>
                  <a:close/>
                </a:path>
                <a:path w="4856480" h="469264">
                  <a:moveTo>
                    <a:pt x="570776" y="223977"/>
                  </a:moveTo>
                  <a:lnTo>
                    <a:pt x="536575" y="223977"/>
                  </a:lnTo>
                  <a:lnTo>
                    <a:pt x="536575" y="262407"/>
                  </a:lnTo>
                  <a:lnTo>
                    <a:pt x="570776" y="262407"/>
                  </a:lnTo>
                  <a:lnTo>
                    <a:pt x="570776" y="223977"/>
                  </a:lnTo>
                  <a:close/>
                </a:path>
                <a:path w="4856480" h="469264">
                  <a:moveTo>
                    <a:pt x="732434" y="223977"/>
                  </a:moveTo>
                  <a:lnTo>
                    <a:pt x="698703" y="223977"/>
                  </a:lnTo>
                  <a:lnTo>
                    <a:pt x="698703" y="262407"/>
                  </a:lnTo>
                  <a:lnTo>
                    <a:pt x="732434" y="262407"/>
                  </a:lnTo>
                  <a:lnTo>
                    <a:pt x="732434" y="223977"/>
                  </a:lnTo>
                  <a:close/>
                </a:path>
                <a:path w="4856480" h="469264">
                  <a:moveTo>
                    <a:pt x="835050" y="193992"/>
                  </a:moveTo>
                  <a:lnTo>
                    <a:pt x="433946" y="193992"/>
                  </a:lnTo>
                  <a:lnTo>
                    <a:pt x="429272" y="197739"/>
                  </a:lnTo>
                  <a:lnTo>
                    <a:pt x="429272" y="220700"/>
                  </a:lnTo>
                  <a:lnTo>
                    <a:pt x="433946" y="223977"/>
                  </a:lnTo>
                  <a:lnTo>
                    <a:pt x="835050" y="223977"/>
                  </a:lnTo>
                  <a:lnTo>
                    <a:pt x="839736" y="220700"/>
                  </a:lnTo>
                  <a:lnTo>
                    <a:pt x="839736" y="197739"/>
                  </a:lnTo>
                  <a:lnTo>
                    <a:pt x="835050" y="193992"/>
                  </a:lnTo>
                  <a:close/>
                </a:path>
                <a:path w="4856480" h="469264">
                  <a:moveTo>
                    <a:pt x="898829" y="350024"/>
                  </a:moveTo>
                  <a:lnTo>
                    <a:pt x="874928" y="350024"/>
                  </a:lnTo>
                  <a:lnTo>
                    <a:pt x="870712" y="354241"/>
                  </a:lnTo>
                  <a:lnTo>
                    <a:pt x="870712" y="398754"/>
                  </a:lnTo>
                  <a:lnTo>
                    <a:pt x="870521" y="406011"/>
                  </a:lnTo>
                  <a:lnTo>
                    <a:pt x="859472" y="447484"/>
                  </a:lnTo>
                  <a:lnTo>
                    <a:pt x="857920" y="454582"/>
                  </a:lnTo>
                  <a:lnTo>
                    <a:pt x="859002" y="459965"/>
                  </a:lnTo>
                  <a:lnTo>
                    <a:pt x="862894" y="464029"/>
                  </a:lnTo>
                  <a:lnTo>
                    <a:pt x="869772" y="467169"/>
                  </a:lnTo>
                  <a:lnTo>
                    <a:pt x="877148" y="468647"/>
                  </a:lnTo>
                  <a:lnTo>
                    <a:pt x="882723" y="467402"/>
                  </a:lnTo>
                  <a:lnTo>
                    <a:pt x="900276" y="426036"/>
                  </a:lnTo>
                  <a:lnTo>
                    <a:pt x="903046" y="398754"/>
                  </a:lnTo>
                  <a:lnTo>
                    <a:pt x="903046" y="354241"/>
                  </a:lnTo>
                  <a:lnTo>
                    <a:pt x="898829" y="350024"/>
                  </a:lnTo>
                  <a:close/>
                </a:path>
                <a:path w="4856480" h="469264">
                  <a:moveTo>
                    <a:pt x="1428343" y="8902"/>
                  </a:moveTo>
                  <a:lnTo>
                    <a:pt x="1105484" y="8902"/>
                  </a:lnTo>
                  <a:lnTo>
                    <a:pt x="1100797" y="14058"/>
                  </a:lnTo>
                  <a:lnTo>
                    <a:pt x="1100797" y="36550"/>
                  </a:lnTo>
                  <a:lnTo>
                    <a:pt x="1105484" y="41706"/>
                  </a:lnTo>
                  <a:lnTo>
                    <a:pt x="1413344" y="41706"/>
                  </a:lnTo>
                  <a:lnTo>
                    <a:pt x="1407248" y="142913"/>
                  </a:lnTo>
                  <a:lnTo>
                    <a:pt x="1406779" y="152285"/>
                  </a:lnTo>
                  <a:lnTo>
                    <a:pt x="1412405" y="158381"/>
                  </a:lnTo>
                  <a:lnTo>
                    <a:pt x="1435366" y="159321"/>
                  </a:lnTo>
                  <a:lnTo>
                    <a:pt x="1441462" y="155562"/>
                  </a:lnTo>
                  <a:lnTo>
                    <a:pt x="1441932" y="146659"/>
                  </a:lnTo>
                  <a:lnTo>
                    <a:pt x="1448955" y="31864"/>
                  </a:lnTo>
                  <a:lnTo>
                    <a:pt x="1448305" y="21552"/>
                  </a:lnTo>
                  <a:lnTo>
                    <a:pt x="1444798" y="14406"/>
                  </a:lnTo>
                  <a:lnTo>
                    <a:pt x="1438216" y="10249"/>
                  </a:lnTo>
                  <a:lnTo>
                    <a:pt x="1428343" y="8902"/>
                  </a:lnTo>
                  <a:close/>
                </a:path>
                <a:path w="4856480" h="469264">
                  <a:moveTo>
                    <a:pt x="1477543" y="187426"/>
                  </a:moveTo>
                  <a:lnTo>
                    <a:pt x="1076439" y="187426"/>
                  </a:lnTo>
                  <a:lnTo>
                    <a:pt x="1071753" y="192112"/>
                  </a:lnTo>
                  <a:lnTo>
                    <a:pt x="1071753" y="215074"/>
                  </a:lnTo>
                  <a:lnTo>
                    <a:pt x="1076439" y="219760"/>
                  </a:lnTo>
                  <a:lnTo>
                    <a:pt x="1477543" y="219760"/>
                  </a:lnTo>
                  <a:lnTo>
                    <a:pt x="1482229" y="215074"/>
                  </a:lnTo>
                  <a:lnTo>
                    <a:pt x="1482229" y="192112"/>
                  </a:lnTo>
                  <a:lnTo>
                    <a:pt x="1477543" y="187426"/>
                  </a:lnTo>
                  <a:close/>
                </a:path>
                <a:path w="4856480" h="469264">
                  <a:moveTo>
                    <a:pt x="1448955" y="265684"/>
                  </a:moveTo>
                  <a:lnTo>
                    <a:pt x="1105027" y="265684"/>
                  </a:lnTo>
                  <a:lnTo>
                    <a:pt x="1099870" y="269900"/>
                  </a:lnTo>
                  <a:lnTo>
                    <a:pt x="1099870" y="418909"/>
                  </a:lnTo>
                  <a:lnTo>
                    <a:pt x="1105027" y="424065"/>
                  </a:lnTo>
                  <a:lnTo>
                    <a:pt x="1448955" y="424065"/>
                  </a:lnTo>
                  <a:lnTo>
                    <a:pt x="1453642" y="418909"/>
                  </a:lnTo>
                  <a:lnTo>
                    <a:pt x="1453642" y="392671"/>
                  </a:lnTo>
                  <a:lnTo>
                    <a:pt x="1134541" y="392671"/>
                  </a:lnTo>
                  <a:lnTo>
                    <a:pt x="1134541" y="297078"/>
                  </a:lnTo>
                  <a:lnTo>
                    <a:pt x="1453642" y="297078"/>
                  </a:lnTo>
                  <a:lnTo>
                    <a:pt x="1453642" y="269900"/>
                  </a:lnTo>
                  <a:lnTo>
                    <a:pt x="1448955" y="265684"/>
                  </a:lnTo>
                  <a:close/>
                </a:path>
                <a:path w="4856480" h="469264">
                  <a:moveTo>
                    <a:pt x="1453642" y="297078"/>
                  </a:moveTo>
                  <a:lnTo>
                    <a:pt x="1418971" y="297078"/>
                  </a:lnTo>
                  <a:lnTo>
                    <a:pt x="1418971" y="392671"/>
                  </a:lnTo>
                  <a:lnTo>
                    <a:pt x="1453642" y="392671"/>
                  </a:lnTo>
                  <a:lnTo>
                    <a:pt x="1453642" y="297078"/>
                  </a:lnTo>
                  <a:close/>
                </a:path>
                <a:path w="4856480" h="469264">
                  <a:moveTo>
                    <a:pt x="1817306" y="7962"/>
                  </a:moveTo>
                  <a:lnTo>
                    <a:pt x="1632216" y="7962"/>
                  </a:lnTo>
                  <a:lnTo>
                    <a:pt x="1595343" y="12216"/>
                  </a:lnTo>
                  <a:lnTo>
                    <a:pt x="1568135" y="25476"/>
                  </a:lnTo>
                  <a:lnTo>
                    <a:pt x="1551295" y="48489"/>
                  </a:lnTo>
                  <a:lnTo>
                    <a:pt x="1545526" y="82003"/>
                  </a:lnTo>
                  <a:lnTo>
                    <a:pt x="1551295" y="115239"/>
                  </a:lnTo>
                  <a:lnTo>
                    <a:pt x="1568135" y="138109"/>
                  </a:lnTo>
                  <a:lnTo>
                    <a:pt x="1595343" y="151316"/>
                  </a:lnTo>
                  <a:lnTo>
                    <a:pt x="1632216" y="155562"/>
                  </a:lnTo>
                  <a:lnTo>
                    <a:pt x="1817306" y="155562"/>
                  </a:lnTo>
                  <a:lnTo>
                    <a:pt x="1854106" y="151316"/>
                  </a:lnTo>
                  <a:lnTo>
                    <a:pt x="1881152" y="138109"/>
                  </a:lnTo>
                  <a:lnTo>
                    <a:pt x="1891662" y="123698"/>
                  </a:lnTo>
                  <a:lnTo>
                    <a:pt x="1633156" y="123698"/>
                  </a:lnTo>
                  <a:lnTo>
                    <a:pt x="1609588" y="121267"/>
                  </a:lnTo>
                  <a:lnTo>
                    <a:pt x="1592918" y="113742"/>
                  </a:lnTo>
                  <a:lnTo>
                    <a:pt x="1583012" y="100771"/>
                  </a:lnTo>
                  <a:lnTo>
                    <a:pt x="1579740" y="82003"/>
                  </a:lnTo>
                  <a:lnTo>
                    <a:pt x="1583012" y="62956"/>
                  </a:lnTo>
                  <a:lnTo>
                    <a:pt x="1592918" y="49842"/>
                  </a:lnTo>
                  <a:lnTo>
                    <a:pt x="1609588" y="42265"/>
                  </a:lnTo>
                  <a:lnTo>
                    <a:pt x="1633156" y="39827"/>
                  </a:lnTo>
                  <a:lnTo>
                    <a:pt x="1891553" y="39827"/>
                  </a:lnTo>
                  <a:lnTo>
                    <a:pt x="1881152" y="25476"/>
                  </a:lnTo>
                  <a:lnTo>
                    <a:pt x="1854106" y="12216"/>
                  </a:lnTo>
                  <a:lnTo>
                    <a:pt x="1817306" y="7962"/>
                  </a:lnTo>
                  <a:close/>
                </a:path>
                <a:path w="4856480" h="469264">
                  <a:moveTo>
                    <a:pt x="1891553" y="39827"/>
                  </a:moveTo>
                  <a:lnTo>
                    <a:pt x="1816836" y="39827"/>
                  </a:lnTo>
                  <a:lnTo>
                    <a:pt x="1840132" y="42265"/>
                  </a:lnTo>
                  <a:lnTo>
                    <a:pt x="1856663" y="49842"/>
                  </a:lnTo>
                  <a:lnTo>
                    <a:pt x="1866517" y="62956"/>
                  </a:lnTo>
                  <a:lnTo>
                    <a:pt x="1869782" y="82003"/>
                  </a:lnTo>
                  <a:lnTo>
                    <a:pt x="1866517" y="100771"/>
                  </a:lnTo>
                  <a:lnTo>
                    <a:pt x="1856663" y="113742"/>
                  </a:lnTo>
                  <a:lnTo>
                    <a:pt x="1840132" y="121267"/>
                  </a:lnTo>
                  <a:lnTo>
                    <a:pt x="1816836" y="123698"/>
                  </a:lnTo>
                  <a:lnTo>
                    <a:pt x="1891662" y="123698"/>
                  </a:lnTo>
                  <a:lnTo>
                    <a:pt x="1897830" y="115239"/>
                  </a:lnTo>
                  <a:lnTo>
                    <a:pt x="1903526" y="82003"/>
                  </a:lnTo>
                  <a:lnTo>
                    <a:pt x="1897830" y="48489"/>
                  </a:lnTo>
                  <a:lnTo>
                    <a:pt x="1891553" y="39827"/>
                  </a:lnTo>
                  <a:close/>
                </a:path>
                <a:path w="4856480" h="469264">
                  <a:moveTo>
                    <a:pt x="1661274" y="226326"/>
                  </a:moveTo>
                  <a:lnTo>
                    <a:pt x="1627060" y="226326"/>
                  </a:lnTo>
                  <a:lnTo>
                    <a:pt x="1627060" y="269430"/>
                  </a:lnTo>
                  <a:lnTo>
                    <a:pt x="1591222" y="275009"/>
                  </a:lnTo>
                  <a:lnTo>
                    <a:pt x="1564917" y="290868"/>
                  </a:lnTo>
                  <a:lnTo>
                    <a:pt x="1548716" y="315689"/>
                  </a:lnTo>
                  <a:lnTo>
                    <a:pt x="1543189" y="348157"/>
                  </a:lnTo>
                  <a:lnTo>
                    <a:pt x="1548716" y="380346"/>
                  </a:lnTo>
                  <a:lnTo>
                    <a:pt x="1564917" y="405025"/>
                  </a:lnTo>
                  <a:lnTo>
                    <a:pt x="1591222" y="420831"/>
                  </a:lnTo>
                  <a:lnTo>
                    <a:pt x="1627060" y="426402"/>
                  </a:lnTo>
                  <a:lnTo>
                    <a:pt x="1822462" y="426402"/>
                  </a:lnTo>
                  <a:lnTo>
                    <a:pt x="1858227" y="420831"/>
                  </a:lnTo>
                  <a:lnTo>
                    <a:pt x="1884370" y="405025"/>
                  </a:lnTo>
                  <a:lnTo>
                    <a:pt x="1890880" y="395008"/>
                  </a:lnTo>
                  <a:lnTo>
                    <a:pt x="1631276" y="395008"/>
                  </a:lnTo>
                  <a:lnTo>
                    <a:pt x="1608700" y="391838"/>
                  </a:lnTo>
                  <a:lnTo>
                    <a:pt x="1591919" y="382651"/>
                  </a:lnTo>
                  <a:lnTo>
                    <a:pt x="1581463" y="367929"/>
                  </a:lnTo>
                  <a:lnTo>
                    <a:pt x="1577860" y="348157"/>
                  </a:lnTo>
                  <a:lnTo>
                    <a:pt x="1581428" y="328106"/>
                  </a:lnTo>
                  <a:lnTo>
                    <a:pt x="1581463" y="327908"/>
                  </a:lnTo>
                  <a:lnTo>
                    <a:pt x="1591795" y="313242"/>
                  </a:lnTo>
                  <a:lnTo>
                    <a:pt x="1591919" y="313066"/>
                  </a:lnTo>
                  <a:lnTo>
                    <a:pt x="1608578" y="304002"/>
                  </a:lnTo>
                  <a:lnTo>
                    <a:pt x="1608220" y="304002"/>
                  </a:lnTo>
                  <a:lnTo>
                    <a:pt x="1631276" y="300824"/>
                  </a:lnTo>
                  <a:lnTo>
                    <a:pt x="1890804" y="300824"/>
                  </a:lnTo>
                  <a:lnTo>
                    <a:pt x="1884370" y="290868"/>
                  </a:lnTo>
                  <a:lnTo>
                    <a:pt x="1858227" y="275009"/>
                  </a:lnTo>
                  <a:lnTo>
                    <a:pt x="1822462" y="269430"/>
                  </a:lnTo>
                  <a:lnTo>
                    <a:pt x="1661274" y="269430"/>
                  </a:lnTo>
                  <a:lnTo>
                    <a:pt x="1661274" y="226326"/>
                  </a:lnTo>
                  <a:close/>
                </a:path>
                <a:path w="4856480" h="469264">
                  <a:moveTo>
                    <a:pt x="1890804" y="300824"/>
                  </a:moveTo>
                  <a:lnTo>
                    <a:pt x="1818716" y="300824"/>
                  </a:lnTo>
                  <a:lnTo>
                    <a:pt x="1841094" y="304002"/>
                  </a:lnTo>
                  <a:lnTo>
                    <a:pt x="1857897" y="313242"/>
                  </a:lnTo>
                  <a:lnTo>
                    <a:pt x="1868463" y="328106"/>
                  </a:lnTo>
                  <a:lnTo>
                    <a:pt x="1872132" y="348157"/>
                  </a:lnTo>
                  <a:lnTo>
                    <a:pt x="1868463" y="367929"/>
                  </a:lnTo>
                  <a:lnTo>
                    <a:pt x="1857897" y="382651"/>
                  </a:lnTo>
                  <a:lnTo>
                    <a:pt x="1841094" y="391838"/>
                  </a:lnTo>
                  <a:lnTo>
                    <a:pt x="1818716" y="395008"/>
                  </a:lnTo>
                  <a:lnTo>
                    <a:pt x="1890880" y="395008"/>
                  </a:lnTo>
                  <a:lnTo>
                    <a:pt x="1900409" y="380346"/>
                  </a:lnTo>
                  <a:lnTo>
                    <a:pt x="1905863" y="348157"/>
                  </a:lnTo>
                  <a:lnTo>
                    <a:pt x="1900409" y="315689"/>
                  </a:lnTo>
                  <a:lnTo>
                    <a:pt x="1890804" y="300824"/>
                  </a:lnTo>
                  <a:close/>
                </a:path>
                <a:path w="4856480" h="469264">
                  <a:moveTo>
                    <a:pt x="1822462" y="226326"/>
                  </a:moveTo>
                  <a:lnTo>
                    <a:pt x="1788261" y="226326"/>
                  </a:lnTo>
                  <a:lnTo>
                    <a:pt x="1788261" y="269430"/>
                  </a:lnTo>
                  <a:lnTo>
                    <a:pt x="1822462" y="269430"/>
                  </a:lnTo>
                  <a:lnTo>
                    <a:pt x="1822462" y="226326"/>
                  </a:lnTo>
                  <a:close/>
                </a:path>
                <a:path w="4856480" h="469264">
                  <a:moveTo>
                    <a:pt x="1925548" y="193992"/>
                  </a:moveTo>
                  <a:lnTo>
                    <a:pt x="1524444" y="193992"/>
                  </a:lnTo>
                  <a:lnTo>
                    <a:pt x="1519758" y="198678"/>
                  </a:lnTo>
                  <a:lnTo>
                    <a:pt x="1519758" y="221640"/>
                  </a:lnTo>
                  <a:lnTo>
                    <a:pt x="1524444" y="226326"/>
                  </a:lnTo>
                  <a:lnTo>
                    <a:pt x="1925548" y="226326"/>
                  </a:lnTo>
                  <a:lnTo>
                    <a:pt x="1930234" y="221640"/>
                  </a:lnTo>
                  <a:lnTo>
                    <a:pt x="1930234" y="198678"/>
                  </a:lnTo>
                  <a:lnTo>
                    <a:pt x="1925548" y="193992"/>
                  </a:lnTo>
                  <a:close/>
                </a:path>
                <a:path w="4856480" h="469264">
                  <a:moveTo>
                    <a:pt x="1994471" y="167284"/>
                  </a:moveTo>
                  <a:lnTo>
                    <a:pt x="1970582" y="167284"/>
                  </a:lnTo>
                  <a:lnTo>
                    <a:pt x="1966366" y="172440"/>
                  </a:lnTo>
                  <a:lnTo>
                    <a:pt x="1966366" y="235699"/>
                  </a:lnTo>
                  <a:lnTo>
                    <a:pt x="1970582" y="240842"/>
                  </a:lnTo>
                  <a:lnTo>
                    <a:pt x="1994471" y="240842"/>
                  </a:lnTo>
                  <a:lnTo>
                    <a:pt x="1998687" y="235699"/>
                  </a:lnTo>
                  <a:lnTo>
                    <a:pt x="1998687" y="172440"/>
                  </a:lnTo>
                  <a:lnTo>
                    <a:pt x="1994471" y="167284"/>
                  </a:lnTo>
                  <a:close/>
                </a:path>
                <a:path w="4856480" h="469264">
                  <a:moveTo>
                    <a:pt x="2256878" y="46393"/>
                  </a:moveTo>
                  <a:lnTo>
                    <a:pt x="2222207" y="46393"/>
                  </a:lnTo>
                  <a:lnTo>
                    <a:pt x="2222207" y="116205"/>
                  </a:lnTo>
                  <a:lnTo>
                    <a:pt x="2063826" y="186956"/>
                  </a:lnTo>
                  <a:lnTo>
                    <a:pt x="2058467" y="190601"/>
                  </a:lnTo>
                  <a:lnTo>
                    <a:pt x="2055745" y="195692"/>
                  </a:lnTo>
                  <a:lnTo>
                    <a:pt x="2055657" y="201924"/>
                  </a:lnTo>
                  <a:lnTo>
                    <a:pt x="2058200" y="208991"/>
                  </a:lnTo>
                  <a:lnTo>
                    <a:pt x="2062287" y="214901"/>
                  </a:lnTo>
                  <a:lnTo>
                    <a:pt x="2066990" y="218005"/>
                  </a:lnTo>
                  <a:lnTo>
                    <a:pt x="2072571" y="218474"/>
                  </a:lnTo>
                  <a:lnTo>
                    <a:pt x="2079294" y="216484"/>
                  </a:lnTo>
                  <a:lnTo>
                    <a:pt x="2239543" y="145262"/>
                  </a:lnTo>
                  <a:lnTo>
                    <a:pt x="2321925" y="145262"/>
                  </a:lnTo>
                  <a:lnTo>
                    <a:pt x="2256878" y="116205"/>
                  </a:lnTo>
                  <a:lnTo>
                    <a:pt x="2256878" y="46393"/>
                  </a:lnTo>
                  <a:close/>
                </a:path>
                <a:path w="4856480" h="469264">
                  <a:moveTo>
                    <a:pt x="2321925" y="145262"/>
                  </a:moveTo>
                  <a:lnTo>
                    <a:pt x="2239543" y="145262"/>
                  </a:lnTo>
                  <a:lnTo>
                    <a:pt x="2399792" y="216484"/>
                  </a:lnTo>
                  <a:lnTo>
                    <a:pt x="2406449" y="218474"/>
                  </a:lnTo>
                  <a:lnTo>
                    <a:pt x="2411920" y="218005"/>
                  </a:lnTo>
                  <a:lnTo>
                    <a:pt x="2416601" y="214901"/>
                  </a:lnTo>
                  <a:lnTo>
                    <a:pt x="2420886" y="208991"/>
                  </a:lnTo>
                  <a:lnTo>
                    <a:pt x="2423434" y="201924"/>
                  </a:lnTo>
                  <a:lnTo>
                    <a:pt x="2423345" y="195692"/>
                  </a:lnTo>
                  <a:lnTo>
                    <a:pt x="2420620" y="190601"/>
                  </a:lnTo>
                  <a:lnTo>
                    <a:pt x="2415260" y="186956"/>
                  </a:lnTo>
                  <a:lnTo>
                    <a:pt x="2321925" y="145262"/>
                  </a:lnTo>
                  <a:close/>
                </a:path>
                <a:path w="4856480" h="469264">
                  <a:moveTo>
                    <a:pt x="2412923" y="14058"/>
                  </a:moveTo>
                  <a:lnTo>
                    <a:pt x="2066175" y="14058"/>
                  </a:lnTo>
                  <a:lnTo>
                    <a:pt x="2061489" y="19215"/>
                  </a:lnTo>
                  <a:lnTo>
                    <a:pt x="2061489" y="41706"/>
                  </a:lnTo>
                  <a:lnTo>
                    <a:pt x="2066175" y="46393"/>
                  </a:lnTo>
                  <a:lnTo>
                    <a:pt x="2412923" y="46393"/>
                  </a:lnTo>
                  <a:lnTo>
                    <a:pt x="2417597" y="42176"/>
                  </a:lnTo>
                  <a:lnTo>
                    <a:pt x="2417597" y="19215"/>
                  </a:lnTo>
                  <a:lnTo>
                    <a:pt x="2412923" y="14058"/>
                  </a:lnTo>
                  <a:close/>
                </a:path>
                <a:path w="4856480" h="469264">
                  <a:moveTo>
                    <a:pt x="2258288" y="302704"/>
                  </a:moveTo>
                  <a:lnTo>
                    <a:pt x="2223617" y="302704"/>
                  </a:lnTo>
                  <a:lnTo>
                    <a:pt x="2223617" y="424065"/>
                  </a:lnTo>
                  <a:lnTo>
                    <a:pt x="2229231" y="428282"/>
                  </a:lnTo>
                  <a:lnTo>
                    <a:pt x="2252192" y="428282"/>
                  </a:lnTo>
                  <a:lnTo>
                    <a:pt x="2258288" y="424065"/>
                  </a:lnTo>
                  <a:lnTo>
                    <a:pt x="2258288" y="302704"/>
                  </a:lnTo>
                  <a:close/>
                </a:path>
                <a:path w="4856480" h="469264">
                  <a:moveTo>
                    <a:pt x="2441498" y="270370"/>
                  </a:moveTo>
                  <a:lnTo>
                    <a:pt x="2038527" y="270370"/>
                  </a:lnTo>
                  <a:lnTo>
                    <a:pt x="2033841" y="275056"/>
                  </a:lnTo>
                  <a:lnTo>
                    <a:pt x="2033841" y="298018"/>
                  </a:lnTo>
                  <a:lnTo>
                    <a:pt x="2038527" y="302704"/>
                  </a:lnTo>
                  <a:lnTo>
                    <a:pt x="2441498" y="302704"/>
                  </a:lnTo>
                  <a:lnTo>
                    <a:pt x="2446185" y="298018"/>
                  </a:lnTo>
                  <a:lnTo>
                    <a:pt x="2446185" y="275056"/>
                  </a:lnTo>
                  <a:lnTo>
                    <a:pt x="2441498" y="270370"/>
                  </a:lnTo>
                  <a:close/>
                </a:path>
                <a:path w="4856480" h="469264">
                  <a:moveTo>
                    <a:pt x="2864205" y="0"/>
                  </a:moveTo>
                  <a:lnTo>
                    <a:pt x="2841244" y="0"/>
                  </a:lnTo>
                  <a:lnTo>
                    <a:pt x="2835148" y="4686"/>
                  </a:lnTo>
                  <a:lnTo>
                    <a:pt x="2835148" y="173837"/>
                  </a:lnTo>
                  <a:lnTo>
                    <a:pt x="2710980" y="173837"/>
                  </a:lnTo>
                  <a:lnTo>
                    <a:pt x="2705354" y="179463"/>
                  </a:lnTo>
                  <a:lnTo>
                    <a:pt x="2705354" y="201485"/>
                  </a:lnTo>
                  <a:lnTo>
                    <a:pt x="2710980" y="207111"/>
                  </a:lnTo>
                  <a:lnTo>
                    <a:pt x="2835148" y="207111"/>
                  </a:lnTo>
                  <a:lnTo>
                    <a:pt x="2835148" y="418909"/>
                  </a:lnTo>
                  <a:lnTo>
                    <a:pt x="2841244" y="423595"/>
                  </a:lnTo>
                  <a:lnTo>
                    <a:pt x="2864205" y="423595"/>
                  </a:lnTo>
                  <a:lnTo>
                    <a:pt x="2869831" y="418909"/>
                  </a:lnTo>
                  <a:lnTo>
                    <a:pt x="2869831" y="4686"/>
                  </a:lnTo>
                  <a:lnTo>
                    <a:pt x="2864205" y="0"/>
                  </a:lnTo>
                  <a:close/>
                </a:path>
                <a:path w="4856480" h="469264">
                  <a:moveTo>
                    <a:pt x="2711450" y="14998"/>
                  </a:moveTo>
                  <a:lnTo>
                    <a:pt x="2492629" y="14998"/>
                  </a:lnTo>
                  <a:lnTo>
                    <a:pt x="2487942" y="19685"/>
                  </a:lnTo>
                  <a:lnTo>
                    <a:pt x="2487942" y="42646"/>
                  </a:lnTo>
                  <a:lnTo>
                    <a:pt x="2492629" y="47320"/>
                  </a:lnTo>
                  <a:lnTo>
                    <a:pt x="2690368" y="47320"/>
                  </a:lnTo>
                  <a:lnTo>
                    <a:pt x="2524493" y="387045"/>
                  </a:lnTo>
                  <a:lnTo>
                    <a:pt x="2522090" y="394363"/>
                  </a:lnTo>
                  <a:lnTo>
                    <a:pt x="2522497" y="400278"/>
                  </a:lnTo>
                  <a:lnTo>
                    <a:pt x="2525541" y="404965"/>
                  </a:lnTo>
                  <a:lnTo>
                    <a:pt x="2531046" y="408597"/>
                  </a:lnTo>
                  <a:lnTo>
                    <a:pt x="2538245" y="411057"/>
                  </a:lnTo>
                  <a:lnTo>
                    <a:pt x="2544343" y="410705"/>
                  </a:lnTo>
                  <a:lnTo>
                    <a:pt x="2549298" y="407543"/>
                  </a:lnTo>
                  <a:lnTo>
                    <a:pt x="2553068" y="401574"/>
                  </a:lnTo>
                  <a:lnTo>
                    <a:pt x="2727375" y="46393"/>
                  </a:lnTo>
                  <a:lnTo>
                    <a:pt x="2731213" y="33777"/>
                  </a:lnTo>
                  <a:lnTo>
                    <a:pt x="2729252" y="23842"/>
                  </a:lnTo>
                  <a:lnTo>
                    <a:pt x="2722371" y="17334"/>
                  </a:lnTo>
                  <a:lnTo>
                    <a:pt x="2711450" y="14998"/>
                  </a:lnTo>
                  <a:close/>
                </a:path>
                <a:path w="4856480" h="469264">
                  <a:moveTo>
                    <a:pt x="3312210" y="0"/>
                  </a:moveTo>
                  <a:lnTo>
                    <a:pt x="3288779" y="0"/>
                  </a:lnTo>
                  <a:lnTo>
                    <a:pt x="3283165" y="4686"/>
                  </a:lnTo>
                  <a:lnTo>
                    <a:pt x="3283165" y="418909"/>
                  </a:lnTo>
                  <a:lnTo>
                    <a:pt x="3288779" y="423595"/>
                  </a:lnTo>
                  <a:lnTo>
                    <a:pt x="3312210" y="423595"/>
                  </a:lnTo>
                  <a:lnTo>
                    <a:pt x="3317836" y="418909"/>
                  </a:lnTo>
                  <a:lnTo>
                    <a:pt x="3317836" y="4686"/>
                  </a:lnTo>
                  <a:lnTo>
                    <a:pt x="3312210" y="0"/>
                  </a:lnTo>
                  <a:close/>
                </a:path>
                <a:path w="4856480" h="469264">
                  <a:moveTo>
                    <a:pt x="3089643" y="47320"/>
                  </a:moveTo>
                  <a:lnTo>
                    <a:pt x="3055429" y="47320"/>
                  </a:lnTo>
                  <a:lnTo>
                    <a:pt x="3055429" y="256781"/>
                  </a:lnTo>
                  <a:lnTo>
                    <a:pt x="2940164" y="383768"/>
                  </a:lnTo>
                  <a:lnTo>
                    <a:pt x="2936771" y="389102"/>
                  </a:lnTo>
                  <a:lnTo>
                    <a:pt x="2936236" y="394481"/>
                  </a:lnTo>
                  <a:lnTo>
                    <a:pt x="2938249" y="399774"/>
                  </a:lnTo>
                  <a:lnTo>
                    <a:pt x="2942501" y="404850"/>
                  </a:lnTo>
                  <a:lnTo>
                    <a:pt x="2948644" y="409814"/>
                  </a:lnTo>
                  <a:lnTo>
                    <a:pt x="2954393" y="411527"/>
                  </a:lnTo>
                  <a:lnTo>
                    <a:pt x="2959701" y="410254"/>
                  </a:lnTo>
                  <a:lnTo>
                    <a:pt x="2964522" y="406260"/>
                  </a:lnTo>
                  <a:lnTo>
                    <a:pt x="3072765" y="286766"/>
                  </a:lnTo>
                  <a:lnTo>
                    <a:pt x="3116860" y="286766"/>
                  </a:lnTo>
                  <a:lnTo>
                    <a:pt x="3089643" y="256781"/>
                  </a:lnTo>
                  <a:lnTo>
                    <a:pt x="3089643" y="47320"/>
                  </a:lnTo>
                  <a:close/>
                </a:path>
                <a:path w="4856480" h="469264">
                  <a:moveTo>
                    <a:pt x="3116860" y="286766"/>
                  </a:moveTo>
                  <a:lnTo>
                    <a:pt x="3072765" y="286766"/>
                  </a:lnTo>
                  <a:lnTo>
                    <a:pt x="3180537" y="406260"/>
                  </a:lnTo>
                  <a:lnTo>
                    <a:pt x="3185371" y="410254"/>
                  </a:lnTo>
                  <a:lnTo>
                    <a:pt x="3190730" y="411527"/>
                  </a:lnTo>
                  <a:lnTo>
                    <a:pt x="3196615" y="409814"/>
                  </a:lnTo>
                  <a:lnTo>
                    <a:pt x="3203028" y="404850"/>
                  </a:lnTo>
                  <a:lnTo>
                    <a:pt x="3206817" y="399774"/>
                  </a:lnTo>
                  <a:lnTo>
                    <a:pt x="3208716" y="394481"/>
                  </a:lnTo>
                  <a:lnTo>
                    <a:pt x="3208242" y="389102"/>
                  </a:lnTo>
                  <a:lnTo>
                    <a:pt x="3204908" y="383768"/>
                  </a:lnTo>
                  <a:lnTo>
                    <a:pt x="3116860" y="286766"/>
                  </a:lnTo>
                  <a:close/>
                </a:path>
                <a:path w="4856480" h="469264">
                  <a:moveTo>
                    <a:pt x="3200692" y="15468"/>
                  </a:moveTo>
                  <a:lnTo>
                    <a:pt x="2944850" y="15468"/>
                  </a:lnTo>
                  <a:lnTo>
                    <a:pt x="2940634" y="20612"/>
                  </a:lnTo>
                  <a:lnTo>
                    <a:pt x="2940634" y="42646"/>
                  </a:lnTo>
                  <a:lnTo>
                    <a:pt x="2944850" y="47320"/>
                  </a:lnTo>
                  <a:lnTo>
                    <a:pt x="3200692" y="47320"/>
                  </a:lnTo>
                  <a:lnTo>
                    <a:pt x="3204438" y="43103"/>
                  </a:lnTo>
                  <a:lnTo>
                    <a:pt x="3204438" y="20612"/>
                  </a:lnTo>
                  <a:lnTo>
                    <a:pt x="3200692" y="15468"/>
                  </a:lnTo>
                  <a:close/>
                </a:path>
                <a:path w="4856480" h="469264">
                  <a:moveTo>
                    <a:pt x="3457054" y="304571"/>
                  </a:moveTo>
                  <a:lnTo>
                    <a:pt x="3433622" y="304571"/>
                  </a:lnTo>
                  <a:lnTo>
                    <a:pt x="3428466" y="309727"/>
                  </a:lnTo>
                  <a:lnTo>
                    <a:pt x="3428466" y="419379"/>
                  </a:lnTo>
                  <a:lnTo>
                    <a:pt x="3433152" y="424065"/>
                  </a:lnTo>
                  <a:lnTo>
                    <a:pt x="3770528" y="424065"/>
                  </a:lnTo>
                  <a:lnTo>
                    <a:pt x="3774744" y="418909"/>
                  </a:lnTo>
                  <a:lnTo>
                    <a:pt x="3774744" y="396887"/>
                  </a:lnTo>
                  <a:lnTo>
                    <a:pt x="3770528" y="391731"/>
                  </a:lnTo>
                  <a:lnTo>
                    <a:pt x="3463137" y="391731"/>
                  </a:lnTo>
                  <a:lnTo>
                    <a:pt x="3463137" y="309727"/>
                  </a:lnTo>
                  <a:lnTo>
                    <a:pt x="3457054" y="304571"/>
                  </a:lnTo>
                  <a:close/>
                </a:path>
                <a:path w="4856480" h="469264">
                  <a:moveTo>
                    <a:pt x="3549357" y="249745"/>
                  </a:moveTo>
                  <a:lnTo>
                    <a:pt x="3514686" y="249745"/>
                  </a:lnTo>
                  <a:lnTo>
                    <a:pt x="3514686" y="328942"/>
                  </a:lnTo>
                  <a:lnTo>
                    <a:pt x="3520313" y="333159"/>
                  </a:lnTo>
                  <a:lnTo>
                    <a:pt x="3543274" y="333159"/>
                  </a:lnTo>
                  <a:lnTo>
                    <a:pt x="3549357" y="328942"/>
                  </a:lnTo>
                  <a:lnTo>
                    <a:pt x="3549357" y="249745"/>
                  </a:lnTo>
                  <a:close/>
                </a:path>
                <a:path w="4856480" h="469264">
                  <a:moveTo>
                    <a:pt x="3762095" y="0"/>
                  </a:moveTo>
                  <a:lnTo>
                    <a:pt x="3738664" y="0"/>
                  </a:lnTo>
                  <a:lnTo>
                    <a:pt x="3733037" y="4216"/>
                  </a:lnTo>
                  <a:lnTo>
                    <a:pt x="3733037" y="72161"/>
                  </a:lnTo>
                  <a:lnTo>
                    <a:pt x="3684778" y="72161"/>
                  </a:lnTo>
                  <a:lnTo>
                    <a:pt x="3678681" y="77787"/>
                  </a:lnTo>
                  <a:lnTo>
                    <a:pt x="3678681" y="99339"/>
                  </a:lnTo>
                  <a:lnTo>
                    <a:pt x="3684778" y="105435"/>
                  </a:lnTo>
                  <a:lnTo>
                    <a:pt x="3733037" y="105435"/>
                  </a:lnTo>
                  <a:lnTo>
                    <a:pt x="3733037" y="325196"/>
                  </a:lnTo>
                  <a:lnTo>
                    <a:pt x="3738664" y="329412"/>
                  </a:lnTo>
                  <a:lnTo>
                    <a:pt x="3762095" y="329412"/>
                  </a:lnTo>
                  <a:lnTo>
                    <a:pt x="3767721" y="325196"/>
                  </a:lnTo>
                  <a:lnTo>
                    <a:pt x="3767721" y="4216"/>
                  </a:lnTo>
                  <a:lnTo>
                    <a:pt x="3762095" y="0"/>
                  </a:lnTo>
                  <a:close/>
                </a:path>
                <a:path w="4856480" h="469264">
                  <a:moveTo>
                    <a:pt x="3706799" y="217881"/>
                  </a:moveTo>
                  <a:lnTo>
                    <a:pt x="3384423" y="217881"/>
                  </a:lnTo>
                  <a:lnTo>
                    <a:pt x="3379266" y="222580"/>
                  </a:lnTo>
                  <a:lnTo>
                    <a:pt x="3379266" y="245529"/>
                  </a:lnTo>
                  <a:lnTo>
                    <a:pt x="3384423" y="249745"/>
                  </a:lnTo>
                  <a:lnTo>
                    <a:pt x="3706799" y="249745"/>
                  </a:lnTo>
                  <a:lnTo>
                    <a:pt x="3711955" y="245529"/>
                  </a:lnTo>
                  <a:lnTo>
                    <a:pt x="3711955" y="222580"/>
                  </a:lnTo>
                  <a:lnTo>
                    <a:pt x="3706799" y="217881"/>
                  </a:lnTo>
                  <a:close/>
                </a:path>
                <a:path w="4856480" h="469264">
                  <a:moveTo>
                    <a:pt x="3583101" y="7023"/>
                  </a:moveTo>
                  <a:lnTo>
                    <a:pt x="3480485" y="7023"/>
                  </a:lnTo>
                  <a:lnTo>
                    <a:pt x="3447009" y="12361"/>
                  </a:lnTo>
                  <a:lnTo>
                    <a:pt x="3421791" y="28287"/>
                  </a:lnTo>
                  <a:lnTo>
                    <a:pt x="3405885" y="54670"/>
                  </a:lnTo>
                  <a:lnTo>
                    <a:pt x="3400348" y="91376"/>
                  </a:lnTo>
                  <a:lnTo>
                    <a:pt x="3405955" y="127950"/>
                  </a:lnTo>
                  <a:lnTo>
                    <a:pt x="3406015" y="128347"/>
                  </a:lnTo>
                  <a:lnTo>
                    <a:pt x="3422138" y="154865"/>
                  </a:lnTo>
                  <a:lnTo>
                    <a:pt x="3447401" y="170841"/>
                  </a:lnTo>
                  <a:lnTo>
                    <a:pt x="3480485" y="176187"/>
                  </a:lnTo>
                  <a:lnTo>
                    <a:pt x="3583101" y="176187"/>
                  </a:lnTo>
                  <a:lnTo>
                    <a:pt x="3616575" y="170709"/>
                  </a:lnTo>
                  <a:lnTo>
                    <a:pt x="3641790" y="154512"/>
                  </a:lnTo>
                  <a:lnTo>
                    <a:pt x="3647046" y="145732"/>
                  </a:lnTo>
                  <a:lnTo>
                    <a:pt x="3484232" y="145732"/>
                  </a:lnTo>
                  <a:lnTo>
                    <a:pt x="3463618" y="142313"/>
                  </a:lnTo>
                  <a:lnTo>
                    <a:pt x="3447972" y="132084"/>
                  </a:lnTo>
                  <a:lnTo>
                    <a:pt x="3438039" y="115091"/>
                  </a:lnTo>
                  <a:lnTo>
                    <a:pt x="3434562" y="91376"/>
                  </a:lnTo>
                  <a:lnTo>
                    <a:pt x="3438039" y="68126"/>
                  </a:lnTo>
                  <a:lnTo>
                    <a:pt x="3447972" y="51250"/>
                  </a:lnTo>
                  <a:lnTo>
                    <a:pt x="3463618" y="40966"/>
                  </a:lnTo>
                  <a:lnTo>
                    <a:pt x="3484232" y="37490"/>
                  </a:lnTo>
                  <a:lnTo>
                    <a:pt x="3647281" y="37490"/>
                  </a:lnTo>
                  <a:lnTo>
                    <a:pt x="3642137" y="28816"/>
                  </a:lnTo>
                  <a:lnTo>
                    <a:pt x="3616966" y="12559"/>
                  </a:lnTo>
                  <a:lnTo>
                    <a:pt x="3583101" y="7023"/>
                  </a:lnTo>
                  <a:close/>
                </a:path>
                <a:path w="4856480" h="469264">
                  <a:moveTo>
                    <a:pt x="3647281" y="37490"/>
                  </a:moveTo>
                  <a:lnTo>
                    <a:pt x="3579355" y="37490"/>
                  </a:lnTo>
                  <a:lnTo>
                    <a:pt x="3599367" y="40966"/>
                  </a:lnTo>
                  <a:lnTo>
                    <a:pt x="3615075" y="51250"/>
                  </a:lnTo>
                  <a:lnTo>
                    <a:pt x="3625337" y="68126"/>
                  </a:lnTo>
                  <a:lnTo>
                    <a:pt x="3629012" y="91376"/>
                  </a:lnTo>
                  <a:lnTo>
                    <a:pt x="3625337" y="115091"/>
                  </a:lnTo>
                  <a:lnTo>
                    <a:pt x="3615075" y="132084"/>
                  </a:lnTo>
                  <a:lnTo>
                    <a:pt x="3599367" y="142313"/>
                  </a:lnTo>
                  <a:lnTo>
                    <a:pt x="3579355" y="145732"/>
                  </a:lnTo>
                  <a:lnTo>
                    <a:pt x="3647046" y="145732"/>
                  </a:lnTo>
                  <a:lnTo>
                    <a:pt x="3657691" y="127950"/>
                  </a:lnTo>
                  <a:lnTo>
                    <a:pt x="3663226" y="91376"/>
                  </a:lnTo>
                  <a:lnTo>
                    <a:pt x="3657821" y="55264"/>
                  </a:lnTo>
                  <a:lnTo>
                    <a:pt x="3647281" y="37490"/>
                  </a:lnTo>
                  <a:close/>
                </a:path>
                <a:path w="4856480" h="469264">
                  <a:moveTo>
                    <a:pt x="3848366" y="350024"/>
                  </a:moveTo>
                  <a:lnTo>
                    <a:pt x="3824465" y="350024"/>
                  </a:lnTo>
                  <a:lnTo>
                    <a:pt x="3820248" y="354241"/>
                  </a:lnTo>
                  <a:lnTo>
                    <a:pt x="3820248" y="398754"/>
                  </a:lnTo>
                  <a:lnTo>
                    <a:pt x="3820058" y="406011"/>
                  </a:lnTo>
                  <a:lnTo>
                    <a:pt x="3808996" y="447484"/>
                  </a:lnTo>
                  <a:lnTo>
                    <a:pt x="3807445" y="454582"/>
                  </a:lnTo>
                  <a:lnTo>
                    <a:pt x="3808528" y="459965"/>
                  </a:lnTo>
                  <a:lnTo>
                    <a:pt x="3812423" y="464029"/>
                  </a:lnTo>
                  <a:lnTo>
                    <a:pt x="3819309" y="467169"/>
                  </a:lnTo>
                  <a:lnTo>
                    <a:pt x="3826678" y="468647"/>
                  </a:lnTo>
                  <a:lnTo>
                    <a:pt x="3832248" y="467402"/>
                  </a:lnTo>
                  <a:lnTo>
                    <a:pt x="3849813" y="426036"/>
                  </a:lnTo>
                  <a:lnTo>
                    <a:pt x="3852583" y="398754"/>
                  </a:lnTo>
                  <a:lnTo>
                    <a:pt x="3852583" y="354241"/>
                  </a:lnTo>
                  <a:lnTo>
                    <a:pt x="3848366" y="350024"/>
                  </a:lnTo>
                  <a:close/>
                </a:path>
                <a:path w="4856480" h="469264">
                  <a:moveTo>
                    <a:pt x="4407395" y="0"/>
                  </a:moveTo>
                  <a:lnTo>
                    <a:pt x="4384433" y="0"/>
                  </a:lnTo>
                  <a:lnTo>
                    <a:pt x="4378337" y="4216"/>
                  </a:lnTo>
                  <a:lnTo>
                    <a:pt x="4378337" y="237566"/>
                  </a:lnTo>
                  <a:lnTo>
                    <a:pt x="4383963" y="241312"/>
                  </a:lnTo>
                  <a:lnTo>
                    <a:pt x="4407865" y="241312"/>
                  </a:lnTo>
                  <a:lnTo>
                    <a:pt x="4413008" y="237566"/>
                  </a:lnTo>
                  <a:lnTo>
                    <a:pt x="4413008" y="4216"/>
                  </a:lnTo>
                  <a:lnTo>
                    <a:pt x="4407395" y="0"/>
                  </a:lnTo>
                  <a:close/>
                </a:path>
                <a:path w="4856480" h="469264">
                  <a:moveTo>
                    <a:pt x="4179189" y="7493"/>
                  </a:moveTo>
                  <a:lnTo>
                    <a:pt x="4155300" y="7493"/>
                  </a:lnTo>
                  <a:lnTo>
                    <a:pt x="4150144" y="12179"/>
                  </a:lnTo>
                  <a:lnTo>
                    <a:pt x="4150144" y="119024"/>
                  </a:lnTo>
                  <a:lnTo>
                    <a:pt x="4035336" y="194932"/>
                  </a:lnTo>
                  <a:lnTo>
                    <a:pt x="4030078" y="199707"/>
                  </a:lnTo>
                  <a:lnTo>
                    <a:pt x="4028073" y="205408"/>
                  </a:lnTo>
                  <a:lnTo>
                    <a:pt x="4028879" y="211725"/>
                  </a:lnTo>
                  <a:lnTo>
                    <a:pt x="4032059" y="218351"/>
                  </a:lnTo>
                  <a:lnTo>
                    <a:pt x="4036945" y="223762"/>
                  </a:lnTo>
                  <a:lnTo>
                    <a:pt x="4042311" y="226142"/>
                  </a:lnTo>
                  <a:lnTo>
                    <a:pt x="4047940" y="225798"/>
                  </a:lnTo>
                  <a:lnTo>
                    <a:pt x="4053611" y="223037"/>
                  </a:lnTo>
                  <a:lnTo>
                    <a:pt x="4167479" y="148069"/>
                  </a:lnTo>
                  <a:lnTo>
                    <a:pt x="4228136" y="148069"/>
                  </a:lnTo>
                  <a:lnTo>
                    <a:pt x="4184815" y="119481"/>
                  </a:lnTo>
                  <a:lnTo>
                    <a:pt x="4184815" y="12179"/>
                  </a:lnTo>
                  <a:lnTo>
                    <a:pt x="4179189" y="7493"/>
                  </a:lnTo>
                  <a:close/>
                </a:path>
                <a:path w="4856480" h="469264">
                  <a:moveTo>
                    <a:pt x="4228136" y="148069"/>
                  </a:moveTo>
                  <a:lnTo>
                    <a:pt x="4167479" y="148069"/>
                  </a:lnTo>
                  <a:lnTo>
                    <a:pt x="4280877" y="223037"/>
                  </a:lnTo>
                  <a:lnTo>
                    <a:pt x="4286549" y="225798"/>
                  </a:lnTo>
                  <a:lnTo>
                    <a:pt x="4292177" y="226142"/>
                  </a:lnTo>
                  <a:lnTo>
                    <a:pt x="4297544" y="223762"/>
                  </a:lnTo>
                  <a:lnTo>
                    <a:pt x="4302429" y="218351"/>
                  </a:lnTo>
                  <a:lnTo>
                    <a:pt x="4305873" y="211725"/>
                  </a:lnTo>
                  <a:lnTo>
                    <a:pt x="4306768" y="205408"/>
                  </a:lnTo>
                  <a:lnTo>
                    <a:pt x="4304674" y="199707"/>
                  </a:lnTo>
                  <a:lnTo>
                    <a:pt x="4299153" y="194932"/>
                  </a:lnTo>
                  <a:lnTo>
                    <a:pt x="4228136" y="148069"/>
                  </a:lnTo>
                  <a:close/>
                </a:path>
                <a:path w="4856480" h="469264">
                  <a:moveTo>
                    <a:pt x="4394276" y="262864"/>
                  </a:moveTo>
                  <a:lnTo>
                    <a:pt x="4090631" y="262864"/>
                  </a:lnTo>
                  <a:lnTo>
                    <a:pt x="4081970" y="263810"/>
                  </a:lnTo>
                  <a:lnTo>
                    <a:pt x="4076163" y="266911"/>
                  </a:lnTo>
                  <a:lnTo>
                    <a:pt x="4072904" y="272556"/>
                  </a:lnTo>
                  <a:lnTo>
                    <a:pt x="4071886" y="281139"/>
                  </a:lnTo>
                  <a:lnTo>
                    <a:pt x="4071886" y="418439"/>
                  </a:lnTo>
                  <a:lnTo>
                    <a:pt x="4077042" y="423595"/>
                  </a:lnTo>
                  <a:lnTo>
                    <a:pt x="4408322" y="423595"/>
                  </a:lnTo>
                  <a:lnTo>
                    <a:pt x="4413008" y="418439"/>
                  </a:lnTo>
                  <a:lnTo>
                    <a:pt x="4413008" y="391718"/>
                  </a:lnTo>
                  <a:lnTo>
                    <a:pt x="4106100" y="391718"/>
                  </a:lnTo>
                  <a:lnTo>
                    <a:pt x="4106100" y="294728"/>
                  </a:lnTo>
                  <a:lnTo>
                    <a:pt x="4413008" y="294728"/>
                  </a:lnTo>
                  <a:lnTo>
                    <a:pt x="4413008" y="281139"/>
                  </a:lnTo>
                  <a:lnTo>
                    <a:pt x="4412056" y="272556"/>
                  </a:lnTo>
                  <a:lnTo>
                    <a:pt x="4408909" y="266911"/>
                  </a:lnTo>
                  <a:lnTo>
                    <a:pt x="4403128" y="263810"/>
                  </a:lnTo>
                  <a:lnTo>
                    <a:pt x="4394276" y="262864"/>
                  </a:lnTo>
                  <a:close/>
                </a:path>
                <a:path w="4856480" h="469264">
                  <a:moveTo>
                    <a:pt x="4413008" y="294728"/>
                  </a:moveTo>
                  <a:lnTo>
                    <a:pt x="4378807" y="294728"/>
                  </a:lnTo>
                  <a:lnTo>
                    <a:pt x="4378807" y="391718"/>
                  </a:lnTo>
                  <a:lnTo>
                    <a:pt x="4413008" y="391718"/>
                  </a:lnTo>
                  <a:lnTo>
                    <a:pt x="4413008" y="294728"/>
                  </a:lnTo>
                  <a:close/>
                </a:path>
                <a:path w="4856480" h="469264">
                  <a:moveTo>
                    <a:pt x="4850714" y="0"/>
                  </a:moveTo>
                  <a:lnTo>
                    <a:pt x="4827752" y="0"/>
                  </a:lnTo>
                  <a:lnTo>
                    <a:pt x="4822126" y="4686"/>
                  </a:lnTo>
                  <a:lnTo>
                    <a:pt x="4822126" y="418909"/>
                  </a:lnTo>
                  <a:lnTo>
                    <a:pt x="4827752" y="423595"/>
                  </a:lnTo>
                  <a:lnTo>
                    <a:pt x="4850714" y="423595"/>
                  </a:lnTo>
                  <a:lnTo>
                    <a:pt x="4856340" y="418909"/>
                  </a:lnTo>
                  <a:lnTo>
                    <a:pt x="4856340" y="4686"/>
                  </a:lnTo>
                  <a:lnTo>
                    <a:pt x="4850714" y="0"/>
                  </a:lnTo>
                  <a:close/>
                </a:path>
                <a:path w="4856480" h="469264">
                  <a:moveTo>
                    <a:pt x="4720450" y="12179"/>
                  </a:moveTo>
                  <a:lnTo>
                    <a:pt x="4489907" y="12179"/>
                  </a:lnTo>
                  <a:lnTo>
                    <a:pt x="4485220" y="16865"/>
                  </a:lnTo>
                  <a:lnTo>
                    <a:pt x="4485220" y="38887"/>
                  </a:lnTo>
                  <a:lnTo>
                    <a:pt x="4489907" y="44043"/>
                  </a:lnTo>
                  <a:lnTo>
                    <a:pt x="4691862" y="44043"/>
                  </a:lnTo>
                  <a:lnTo>
                    <a:pt x="4691862" y="191643"/>
                  </a:lnTo>
                  <a:lnTo>
                    <a:pt x="4489907" y="191643"/>
                  </a:lnTo>
                  <a:lnTo>
                    <a:pt x="4485220" y="196329"/>
                  </a:lnTo>
                  <a:lnTo>
                    <a:pt x="4485220" y="404380"/>
                  </a:lnTo>
                  <a:lnTo>
                    <a:pt x="4490847" y="409067"/>
                  </a:lnTo>
                  <a:lnTo>
                    <a:pt x="4747158" y="409067"/>
                  </a:lnTo>
                  <a:lnTo>
                    <a:pt x="4751844" y="404380"/>
                  </a:lnTo>
                  <a:lnTo>
                    <a:pt x="4751844" y="382358"/>
                  </a:lnTo>
                  <a:lnTo>
                    <a:pt x="4747158" y="377202"/>
                  </a:lnTo>
                  <a:lnTo>
                    <a:pt x="4519434" y="377202"/>
                  </a:lnTo>
                  <a:lnTo>
                    <a:pt x="4519434" y="222580"/>
                  </a:lnTo>
                  <a:lnTo>
                    <a:pt x="4720920" y="222580"/>
                  </a:lnTo>
                  <a:lnTo>
                    <a:pt x="4725606" y="217424"/>
                  </a:lnTo>
                  <a:lnTo>
                    <a:pt x="4725606" y="16865"/>
                  </a:lnTo>
                  <a:lnTo>
                    <a:pt x="4720450" y="12179"/>
                  </a:lnTo>
                  <a:close/>
                </a:path>
              </a:pathLst>
            </a:custGeom>
            <a:solidFill>
              <a:srgbClr val="4C4D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746768" y="2630069"/>
              <a:ext cx="5668010" cy="748030"/>
            </a:xfrm>
            <a:custGeom>
              <a:avLst/>
              <a:gdLst/>
              <a:ahLst/>
              <a:cxnLst/>
              <a:rect l="l" t="t" r="r" b="b"/>
              <a:pathLst>
                <a:path w="5668009" h="748029">
                  <a:moveTo>
                    <a:pt x="318630" y="434263"/>
                  </a:moveTo>
                  <a:lnTo>
                    <a:pt x="174739" y="434263"/>
                  </a:lnTo>
                  <a:lnTo>
                    <a:pt x="174739" y="507060"/>
                  </a:lnTo>
                  <a:lnTo>
                    <a:pt x="58242" y="507060"/>
                  </a:lnTo>
                  <a:lnTo>
                    <a:pt x="58242" y="739190"/>
                  </a:lnTo>
                  <a:lnTo>
                    <a:pt x="722922" y="739190"/>
                  </a:lnTo>
                  <a:lnTo>
                    <a:pt x="722922" y="618413"/>
                  </a:lnTo>
                  <a:lnTo>
                    <a:pt x="202996" y="618413"/>
                  </a:lnTo>
                  <a:lnTo>
                    <a:pt x="202996" y="544753"/>
                  </a:lnTo>
                  <a:lnTo>
                    <a:pt x="318630" y="544753"/>
                  </a:lnTo>
                  <a:lnTo>
                    <a:pt x="318630" y="434263"/>
                  </a:lnTo>
                  <a:close/>
                </a:path>
                <a:path w="5668009" h="748029">
                  <a:moveTo>
                    <a:pt x="712635" y="7708"/>
                  </a:moveTo>
                  <a:lnTo>
                    <a:pt x="567880" y="7708"/>
                  </a:lnTo>
                  <a:lnTo>
                    <a:pt x="567880" y="454812"/>
                  </a:lnTo>
                  <a:lnTo>
                    <a:pt x="379450" y="454812"/>
                  </a:lnTo>
                  <a:lnTo>
                    <a:pt x="379450" y="555028"/>
                  </a:lnTo>
                  <a:lnTo>
                    <a:pt x="567880" y="555028"/>
                  </a:lnTo>
                  <a:lnTo>
                    <a:pt x="567880" y="575589"/>
                  </a:lnTo>
                  <a:lnTo>
                    <a:pt x="712635" y="575589"/>
                  </a:lnTo>
                  <a:lnTo>
                    <a:pt x="712635" y="7708"/>
                  </a:lnTo>
                  <a:close/>
                </a:path>
                <a:path w="5668009" h="748029">
                  <a:moveTo>
                    <a:pt x="525919" y="296354"/>
                  </a:moveTo>
                  <a:lnTo>
                    <a:pt x="486703" y="308813"/>
                  </a:lnTo>
                  <a:lnTo>
                    <a:pt x="439621" y="317018"/>
                  </a:lnTo>
                  <a:lnTo>
                    <a:pt x="388365" y="321530"/>
                  </a:lnTo>
                  <a:lnTo>
                    <a:pt x="336626" y="322910"/>
                  </a:lnTo>
                  <a:lnTo>
                    <a:pt x="0" y="322910"/>
                  </a:lnTo>
                  <a:lnTo>
                    <a:pt x="0" y="434263"/>
                  </a:lnTo>
                  <a:lnTo>
                    <a:pt x="334048" y="434263"/>
                  </a:lnTo>
                  <a:lnTo>
                    <a:pt x="388359" y="432884"/>
                  </a:lnTo>
                  <a:lnTo>
                    <a:pt x="440261" y="428372"/>
                  </a:lnTo>
                  <a:lnTo>
                    <a:pt x="487024" y="420167"/>
                  </a:lnTo>
                  <a:lnTo>
                    <a:pt x="525919" y="407708"/>
                  </a:lnTo>
                  <a:lnTo>
                    <a:pt x="525919" y="296354"/>
                  </a:lnTo>
                  <a:close/>
                </a:path>
                <a:path w="5668009" h="748029">
                  <a:moveTo>
                    <a:pt x="260388" y="0"/>
                  </a:moveTo>
                  <a:lnTo>
                    <a:pt x="206425" y="3041"/>
                  </a:lnTo>
                  <a:lnTo>
                    <a:pt x="158215" y="12164"/>
                  </a:lnTo>
                  <a:lnTo>
                    <a:pt x="116688" y="27371"/>
                  </a:lnTo>
                  <a:lnTo>
                    <a:pt x="82771" y="48660"/>
                  </a:lnTo>
                  <a:lnTo>
                    <a:pt x="41487" y="109492"/>
                  </a:lnTo>
                  <a:lnTo>
                    <a:pt x="35979" y="149034"/>
                  </a:lnTo>
                  <a:lnTo>
                    <a:pt x="41487" y="188572"/>
                  </a:lnTo>
                  <a:lnTo>
                    <a:pt x="82771" y="249402"/>
                  </a:lnTo>
                  <a:lnTo>
                    <a:pt x="116688" y="270693"/>
                  </a:lnTo>
                  <a:lnTo>
                    <a:pt x="158215" y="285902"/>
                  </a:lnTo>
                  <a:lnTo>
                    <a:pt x="206425" y="295027"/>
                  </a:lnTo>
                  <a:lnTo>
                    <a:pt x="260388" y="298069"/>
                  </a:lnTo>
                  <a:lnTo>
                    <a:pt x="314350" y="295027"/>
                  </a:lnTo>
                  <a:lnTo>
                    <a:pt x="362560" y="285902"/>
                  </a:lnTo>
                  <a:lnTo>
                    <a:pt x="404088" y="270693"/>
                  </a:lnTo>
                  <a:lnTo>
                    <a:pt x="438004" y="249402"/>
                  </a:lnTo>
                  <a:lnTo>
                    <a:pt x="477725" y="191858"/>
                  </a:lnTo>
                  <a:lnTo>
                    <a:pt x="260388" y="191858"/>
                  </a:lnTo>
                  <a:lnTo>
                    <a:pt x="225455" y="189262"/>
                  </a:lnTo>
                  <a:lnTo>
                    <a:pt x="198715" y="181367"/>
                  </a:lnTo>
                  <a:lnTo>
                    <a:pt x="181612" y="168011"/>
                  </a:lnTo>
                  <a:lnTo>
                    <a:pt x="175590" y="149034"/>
                  </a:lnTo>
                  <a:lnTo>
                    <a:pt x="181612" y="130057"/>
                  </a:lnTo>
                  <a:lnTo>
                    <a:pt x="198715" y="116701"/>
                  </a:lnTo>
                  <a:lnTo>
                    <a:pt x="225455" y="108806"/>
                  </a:lnTo>
                  <a:lnTo>
                    <a:pt x="260388" y="106210"/>
                  </a:lnTo>
                  <a:lnTo>
                    <a:pt x="477727" y="106210"/>
                  </a:lnTo>
                  <a:lnTo>
                    <a:pt x="463381" y="76034"/>
                  </a:lnTo>
                  <a:lnTo>
                    <a:pt x="438004" y="48660"/>
                  </a:lnTo>
                  <a:lnTo>
                    <a:pt x="404088" y="27371"/>
                  </a:lnTo>
                  <a:lnTo>
                    <a:pt x="362560" y="12164"/>
                  </a:lnTo>
                  <a:lnTo>
                    <a:pt x="314350" y="3041"/>
                  </a:lnTo>
                  <a:lnTo>
                    <a:pt x="260388" y="0"/>
                  </a:lnTo>
                  <a:close/>
                </a:path>
                <a:path w="5668009" h="748029">
                  <a:moveTo>
                    <a:pt x="477727" y="106210"/>
                  </a:moveTo>
                  <a:lnTo>
                    <a:pt x="260388" y="106210"/>
                  </a:lnTo>
                  <a:lnTo>
                    <a:pt x="295320" y="108806"/>
                  </a:lnTo>
                  <a:lnTo>
                    <a:pt x="322060" y="116701"/>
                  </a:lnTo>
                  <a:lnTo>
                    <a:pt x="339164" y="130057"/>
                  </a:lnTo>
                  <a:lnTo>
                    <a:pt x="345185" y="149034"/>
                  </a:lnTo>
                  <a:lnTo>
                    <a:pt x="339164" y="168011"/>
                  </a:lnTo>
                  <a:lnTo>
                    <a:pt x="322060" y="181367"/>
                  </a:lnTo>
                  <a:lnTo>
                    <a:pt x="295320" y="189262"/>
                  </a:lnTo>
                  <a:lnTo>
                    <a:pt x="260388" y="191858"/>
                  </a:lnTo>
                  <a:lnTo>
                    <a:pt x="477725" y="191858"/>
                  </a:lnTo>
                  <a:lnTo>
                    <a:pt x="479288" y="188572"/>
                  </a:lnTo>
                  <a:lnTo>
                    <a:pt x="484797" y="149034"/>
                  </a:lnTo>
                  <a:lnTo>
                    <a:pt x="479288" y="109492"/>
                  </a:lnTo>
                  <a:lnTo>
                    <a:pt x="477727" y="106210"/>
                  </a:lnTo>
                  <a:close/>
                </a:path>
                <a:path w="5668009" h="748029">
                  <a:moveTo>
                    <a:pt x="1406869" y="286080"/>
                  </a:moveTo>
                  <a:lnTo>
                    <a:pt x="1154696" y="286080"/>
                  </a:lnTo>
                  <a:lnTo>
                    <a:pt x="1454480" y="477939"/>
                  </a:lnTo>
                  <a:lnTo>
                    <a:pt x="1530718" y="360591"/>
                  </a:lnTo>
                  <a:lnTo>
                    <a:pt x="1406869" y="286080"/>
                  </a:lnTo>
                  <a:close/>
                </a:path>
                <a:path w="5668009" h="748029">
                  <a:moveTo>
                    <a:pt x="1111872" y="5130"/>
                  </a:moveTo>
                  <a:lnTo>
                    <a:pt x="1102006" y="57063"/>
                  </a:lnTo>
                  <a:lnTo>
                    <a:pt x="1087191" y="105648"/>
                  </a:lnTo>
                  <a:lnTo>
                    <a:pt x="1067870" y="150552"/>
                  </a:lnTo>
                  <a:lnTo>
                    <a:pt x="1044488" y="191445"/>
                  </a:lnTo>
                  <a:lnTo>
                    <a:pt x="1017487" y="227993"/>
                  </a:lnTo>
                  <a:lnTo>
                    <a:pt x="987313" y="259866"/>
                  </a:lnTo>
                  <a:lnTo>
                    <a:pt x="954410" y="286730"/>
                  </a:lnTo>
                  <a:lnTo>
                    <a:pt x="919220" y="308254"/>
                  </a:lnTo>
                  <a:lnTo>
                    <a:pt x="882190" y="324106"/>
                  </a:lnTo>
                  <a:lnTo>
                    <a:pt x="843761" y="333953"/>
                  </a:lnTo>
                  <a:lnTo>
                    <a:pt x="804379" y="337464"/>
                  </a:lnTo>
                  <a:lnTo>
                    <a:pt x="804379" y="474510"/>
                  </a:lnTo>
                  <a:lnTo>
                    <a:pt x="856038" y="470876"/>
                  </a:lnTo>
                  <a:lnTo>
                    <a:pt x="906090" y="460848"/>
                  </a:lnTo>
                  <a:lnTo>
                    <a:pt x="954216" y="444777"/>
                  </a:lnTo>
                  <a:lnTo>
                    <a:pt x="1000093" y="423014"/>
                  </a:lnTo>
                  <a:lnTo>
                    <a:pt x="1043401" y="395912"/>
                  </a:lnTo>
                  <a:lnTo>
                    <a:pt x="1083818" y="363821"/>
                  </a:lnTo>
                  <a:lnTo>
                    <a:pt x="1121023" y="327093"/>
                  </a:lnTo>
                  <a:lnTo>
                    <a:pt x="1154696" y="286080"/>
                  </a:lnTo>
                  <a:lnTo>
                    <a:pt x="1406869" y="286080"/>
                  </a:lnTo>
                  <a:lnTo>
                    <a:pt x="1218933" y="173012"/>
                  </a:lnTo>
                  <a:lnTo>
                    <a:pt x="1232576" y="138473"/>
                  </a:lnTo>
                  <a:lnTo>
                    <a:pt x="1243887" y="102887"/>
                  </a:lnTo>
                  <a:lnTo>
                    <a:pt x="1252785" y="66175"/>
                  </a:lnTo>
                  <a:lnTo>
                    <a:pt x="1259192" y="28257"/>
                  </a:lnTo>
                  <a:lnTo>
                    <a:pt x="1111872" y="5130"/>
                  </a:lnTo>
                  <a:close/>
                </a:path>
                <a:path w="5668009" h="748029">
                  <a:moveTo>
                    <a:pt x="1529854" y="578154"/>
                  </a:moveTo>
                  <a:lnTo>
                    <a:pt x="789812" y="578154"/>
                  </a:lnTo>
                  <a:lnTo>
                    <a:pt x="789812" y="713486"/>
                  </a:lnTo>
                  <a:lnTo>
                    <a:pt x="1529854" y="713486"/>
                  </a:lnTo>
                  <a:lnTo>
                    <a:pt x="1529854" y="578154"/>
                  </a:lnTo>
                  <a:close/>
                </a:path>
                <a:path w="5668009" h="748029">
                  <a:moveTo>
                    <a:pt x="2319667" y="352882"/>
                  </a:moveTo>
                  <a:lnTo>
                    <a:pt x="1579625" y="352882"/>
                  </a:lnTo>
                  <a:lnTo>
                    <a:pt x="1579625" y="456526"/>
                  </a:lnTo>
                  <a:lnTo>
                    <a:pt x="2319667" y="456526"/>
                  </a:lnTo>
                  <a:lnTo>
                    <a:pt x="2319667" y="352882"/>
                  </a:lnTo>
                  <a:close/>
                </a:path>
                <a:path w="5668009" h="748029">
                  <a:moveTo>
                    <a:pt x="2021598" y="318630"/>
                  </a:moveTo>
                  <a:lnTo>
                    <a:pt x="1877694" y="318630"/>
                  </a:lnTo>
                  <a:lnTo>
                    <a:pt x="1877694" y="352882"/>
                  </a:lnTo>
                  <a:lnTo>
                    <a:pt x="2021598" y="352882"/>
                  </a:lnTo>
                  <a:lnTo>
                    <a:pt x="2021598" y="318630"/>
                  </a:lnTo>
                  <a:close/>
                </a:path>
                <a:path w="5668009" h="748029">
                  <a:moveTo>
                    <a:pt x="2275128" y="7708"/>
                  </a:moveTo>
                  <a:lnTo>
                    <a:pt x="1625015" y="7708"/>
                  </a:lnTo>
                  <a:lnTo>
                    <a:pt x="1625015" y="318630"/>
                  </a:lnTo>
                  <a:lnTo>
                    <a:pt x="2283701" y="318630"/>
                  </a:lnTo>
                  <a:lnTo>
                    <a:pt x="2283701" y="230403"/>
                  </a:lnTo>
                  <a:lnTo>
                    <a:pt x="1768068" y="230403"/>
                  </a:lnTo>
                  <a:lnTo>
                    <a:pt x="1768068" y="202133"/>
                  </a:lnTo>
                  <a:lnTo>
                    <a:pt x="2263140" y="202133"/>
                  </a:lnTo>
                  <a:lnTo>
                    <a:pt x="2263140" y="124193"/>
                  </a:lnTo>
                  <a:lnTo>
                    <a:pt x="1768068" y="124193"/>
                  </a:lnTo>
                  <a:lnTo>
                    <a:pt x="1768068" y="95923"/>
                  </a:lnTo>
                  <a:lnTo>
                    <a:pt x="2275128" y="95923"/>
                  </a:lnTo>
                  <a:lnTo>
                    <a:pt x="2275128" y="7708"/>
                  </a:lnTo>
                  <a:close/>
                </a:path>
                <a:path w="5668009" h="748029">
                  <a:moveTo>
                    <a:pt x="1762925" y="477939"/>
                  </a:moveTo>
                  <a:lnTo>
                    <a:pt x="1622450" y="477939"/>
                  </a:lnTo>
                  <a:lnTo>
                    <a:pt x="1622450" y="739190"/>
                  </a:lnTo>
                  <a:lnTo>
                    <a:pt x="2276843" y="739190"/>
                  </a:lnTo>
                  <a:lnTo>
                    <a:pt x="2276843" y="639826"/>
                  </a:lnTo>
                  <a:lnTo>
                    <a:pt x="1762925" y="639826"/>
                  </a:lnTo>
                  <a:lnTo>
                    <a:pt x="1762925" y="604710"/>
                  </a:lnTo>
                  <a:lnTo>
                    <a:pt x="2276843" y="604710"/>
                  </a:lnTo>
                  <a:lnTo>
                    <a:pt x="2276843" y="511352"/>
                  </a:lnTo>
                  <a:lnTo>
                    <a:pt x="1762925" y="511352"/>
                  </a:lnTo>
                  <a:lnTo>
                    <a:pt x="1762925" y="477939"/>
                  </a:lnTo>
                  <a:close/>
                </a:path>
                <a:path w="5668009" h="748029">
                  <a:moveTo>
                    <a:pt x="2276843" y="604710"/>
                  </a:moveTo>
                  <a:lnTo>
                    <a:pt x="2136381" y="604710"/>
                  </a:lnTo>
                  <a:lnTo>
                    <a:pt x="2136381" y="639826"/>
                  </a:lnTo>
                  <a:lnTo>
                    <a:pt x="2276843" y="639826"/>
                  </a:lnTo>
                  <a:lnTo>
                    <a:pt x="2276843" y="604710"/>
                  </a:lnTo>
                  <a:close/>
                </a:path>
                <a:path w="5668009" h="748029">
                  <a:moveTo>
                    <a:pt x="2276843" y="477939"/>
                  </a:moveTo>
                  <a:lnTo>
                    <a:pt x="2136368" y="477939"/>
                  </a:lnTo>
                  <a:lnTo>
                    <a:pt x="2136368" y="511352"/>
                  </a:lnTo>
                  <a:lnTo>
                    <a:pt x="2276843" y="511352"/>
                  </a:lnTo>
                  <a:lnTo>
                    <a:pt x="2276843" y="477939"/>
                  </a:lnTo>
                  <a:close/>
                </a:path>
                <a:path w="5668009" h="748029">
                  <a:moveTo>
                    <a:pt x="3261969" y="7708"/>
                  </a:moveTo>
                  <a:lnTo>
                    <a:pt x="3117215" y="7708"/>
                  </a:lnTo>
                  <a:lnTo>
                    <a:pt x="3117215" y="410273"/>
                  </a:lnTo>
                  <a:lnTo>
                    <a:pt x="3261969" y="410273"/>
                  </a:lnTo>
                  <a:lnTo>
                    <a:pt x="3261969" y="257810"/>
                  </a:lnTo>
                  <a:lnTo>
                    <a:pt x="3347631" y="257810"/>
                  </a:lnTo>
                  <a:lnTo>
                    <a:pt x="3347631" y="119913"/>
                  </a:lnTo>
                  <a:lnTo>
                    <a:pt x="3261969" y="119913"/>
                  </a:lnTo>
                  <a:lnTo>
                    <a:pt x="3261969" y="7708"/>
                  </a:lnTo>
                  <a:close/>
                </a:path>
                <a:path w="5668009" h="748029">
                  <a:moveTo>
                    <a:pt x="2769463" y="11125"/>
                  </a:moveTo>
                  <a:lnTo>
                    <a:pt x="2765115" y="63817"/>
                  </a:lnTo>
                  <a:lnTo>
                    <a:pt x="2754261" y="112253"/>
                  </a:lnTo>
                  <a:lnTo>
                    <a:pt x="2737304" y="155789"/>
                  </a:lnTo>
                  <a:lnTo>
                    <a:pt x="2714645" y="193784"/>
                  </a:lnTo>
                  <a:lnTo>
                    <a:pt x="2686686" y="225596"/>
                  </a:lnTo>
                  <a:lnTo>
                    <a:pt x="2653829" y="250581"/>
                  </a:lnTo>
                  <a:lnTo>
                    <a:pt x="2616475" y="268099"/>
                  </a:lnTo>
                  <a:lnTo>
                    <a:pt x="2575026" y="277507"/>
                  </a:lnTo>
                  <a:lnTo>
                    <a:pt x="2575026" y="406844"/>
                  </a:lnTo>
                  <a:lnTo>
                    <a:pt x="2627143" y="400013"/>
                  </a:lnTo>
                  <a:lnTo>
                    <a:pt x="2676165" y="385877"/>
                  </a:lnTo>
                  <a:lnTo>
                    <a:pt x="2721713" y="364985"/>
                  </a:lnTo>
                  <a:lnTo>
                    <a:pt x="2763405" y="337882"/>
                  </a:lnTo>
                  <a:lnTo>
                    <a:pt x="2800861" y="305116"/>
                  </a:lnTo>
                  <a:lnTo>
                    <a:pt x="2833700" y="267233"/>
                  </a:lnTo>
                  <a:lnTo>
                    <a:pt x="3064982" y="267233"/>
                  </a:lnTo>
                  <a:lnTo>
                    <a:pt x="2891942" y="157594"/>
                  </a:lnTo>
                  <a:lnTo>
                    <a:pt x="2902060" y="124367"/>
                  </a:lnTo>
                  <a:lnTo>
                    <a:pt x="2909287" y="90255"/>
                  </a:lnTo>
                  <a:lnTo>
                    <a:pt x="2913623" y="55338"/>
                  </a:lnTo>
                  <a:lnTo>
                    <a:pt x="2915069" y="19697"/>
                  </a:lnTo>
                  <a:lnTo>
                    <a:pt x="2769463" y="11125"/>
                  </a:lnTo>
                  <a:close/>
                </a:path>
                <a:path w="5668009" h="748029">
                  <a:moveTo>
                    <a:pt x="3064982" y="267233"/>
                  </a:moveTo>
                  <a:lnTo>
                    <a:pt x="2833700" y="267233"/>
                  </a:lnTo>
                  <a:lnTo>
                    <a:pt x="3016999" y="388010"/>
                  </a:lnTo>
                  <a:lnTo>
                    <a:pt x="3090659" y="283502"/>
                  </a:lnTo>
                  <a:lnTo>
                    <a:pt x="3064982" y="267233"/>
                  </a:lnTo>
                  <a:close/>
                </a:path>
                <a:path w="5668009" h="748029">
                  <a:moveTo>
                    <a:pt x="2939059" y="420547"/>
                  </a:moveTo>
                  <a:lnTo>
                    <a:pt x="2879246" y="422154"/>
                  </a:lnTo>
                  <a:lnTo>
                    <a:pt x="2823171" y="427179"/>
                  </a:lnTo>
                  <a:lnTo>
                    <a:pt x="2771713" y="435934"/>
                  </a:lnTo>
                  <a:lnTo>
                    <a:pt x="2725755" y="448729"/>
                  </a:lnTo>
                  <a:lnTo>
                    <a:pt x="2686178" y="465873"/>
                  </a:lnTo>
                  <a:lnTo>
                    <a:pt x="2653861" y="487677"/>
                  </a:lnTo>
                  <a:lnTo>
                    <a:pt x="2614537" y="546505"/>
                  </a:lnTo>
                  <a:lnTo>
                    <a:pt x="2609291" y="584149"/>
                  </a:lnTo>
                  <a:lnTo>
                    <a:pt x="2614468" y="621301"/>
                  </a:lnTo>
                  <a:lnTo>
                    <a:pt x="2653861" y="680621"/>
                  </a:lnTo>
                  <a:lnTo>
                    <a:pt x="2686178" y="702425"/>
                  </a:lnTo>
                  <a:lnTo>
                    <a:pt x="2725755" y="719569"/>
                  </a:lnTo>
                  <a:lnTo>
                    <a:pt x="2771713" y="732363"/>
                  </a:lnTo>
                  <a:lnTo>
                    <a:pt x="2823171" y="741118"/>
                  </a:lnTo>
                  <a:lnTo>
                    <a:pt x="2879246" y="746144"/>
                  </a:lnTo>
                  <a:lnTo>
                    <a:pt x="2939059" y="747750"/>
                  </a:lnTo>
                  <a:lnTo>
                    <a:pt x="2998868" y="746144"/>
                  </a:lnTo>
                  <a:lnTo>
                    <a:pt x="3054942" y="741118"/>
                  </a:lnTo>
                  <a:lnTo>
                    <a:pt x="3106399" y="732363"/>
                  </a:lnTo>
                  <a:lnTo>
                    <a:pt x="3152357" y="719569"/>
                  </a:lnTo>
                  <a:lnTo>
                    <a:pt x="3191936" y="702425"/>
                  </a:lnTo>
                  <a:lnTo>
                    <a:pt x="3224254" y="680621"/>
                  </a:lnTo>
                  <a:lnTo>
                    <a:pt x="3258701" y="632117"/>
                  </a:lnTo>
                  <a:lnTo>
                    <a:pt x="2939059" y="632117"/>
                  </a:lnTo>
                  <a:lnTo>
                    <a:pt x="2871059" y="629560"/>
                  </a:lnTo>
                  <a:lnTo>
                    <a:pt x="2815826" y="621301"/>
                  </a:lnTo>
                  <a:lnTo>
                    <a:pt x="2778741" y="606458"/>
                  </a:lnTo>
                  <a:lnTo>
                    <a:pt x="2765183" y="584149"/>
                  </a:lnTo>
                  <a:lnTo>
                    <a:pt x="2778741" y="562198"/>
                  </a:lnTo>
                  <a:lnTo>
                    <a:pt x="2815826" y="547316"/>
                  </a:lnTo>
                  <a:lnTo>
                    <a:pt x="2871059" y="538857"/>
                  </a:lnTo>
                  <a:lnTo>
                    <a:pt x="2939059" y="536181"/>
                  </a:lnTo>
                  <a:lnTo>
                    <a:pt x="3258701" y="536181"/>
                  </a:lnTo>
                  <a:lnTo>
                    <a:pt x="3248429" y="514451"/>
                  </a:lnTo>
                  <a:lnTo>
                    <a:pt x="3191936" y="465873"/>
                  </a:lnTo>
                  <a:lnTo>
                    <a:pt x="3152357" y="448729"/>
                  </a:lnTo>
                  <a:lnTo>
                    <a:pt x="3106399" y="435934"/>
                  </a:lnTo>
                  <a:lnTo>
                    <a:pt x="3054942" y="427179"/>
                  </a:lnTo>
                  <a:lnTo>
                    <a:pt x="2998868" y="422154"/>
                  </a:lnTo>
                  <a:lnTo>
                    <a:pt x="2939059" y="420547"/>
                  </a:lnTo>
                  <a:close/>
                </a:path>
                <a:path w="5668009" h="748029">
                  <a:moveTo>
                    <a:pt x="3258701" y="536181"/>
                  </a:moveTo>
                  <a:lnTo>
                    <a:pt x="2939059" y="536181"/>
                  </a:lnTo>
                  <a:lnTo>
                    <a:pt x="3007059" y="538857"/>
                  </a:lnTo>
                  <a:lnTo>
                    <a:pt x="3062292" y="547316"/>
                  </a:lnTo>
                  <a:lnTo>
                    <a:pt x="3099377" y="562198"/>
                  </a:lnTo>
                  <a:lnTo>
                    <a:pt x="3112935" y="584149"/>
                  </a:lnTo>
                  <a:lnTo>
                    <a:pt x="3099377" y="606458"/>
                  </a:lnTo>
                  <a:lnTo>
                    <a:pt x="3062292" y="621301"/>
                  </a:lnTo>
                  <a:lnTo>
                    <a:pt x="3007059" y="629560"/>
                  </a:lnTo>
                  <a:lnTo>
                    <a:pt x="2939059" y="632117"/>
                  </a:lnTo>
                  <a:lnTo>
                    <a:pt x="3258701" y="632117"/>
                  </a:lnTo>
                  <a:lnTo>
                    <a:pt x="3263581" y="621793"/>
                  </a:lnTo>
                  <a:lnTo>
                    <a:pt x="3268827" y="584149"/>
                  </a:lnTo>
                  <a:lnTo>
                    <a:pt x="3263694" y="547316"/>
                  </a:lnTo>
                  <a:lnTo>
                    <a:pt x="3263581" y="546505"/>
                  </a:lnTo>
                  <a:lnTo>
                    <a:pt x="3258701" y="536181"/>
                  </a:lnTo>
                  <a:close/>
                </a:path>
                <a:path w="5668009" h="748029">
                  <a:moveTo>
                    <a:pt x="4051782" y="7708"/>
                  </a:moveTo>
                  <a:lnTo>
                    <a:pt x="3907028" y="7708"/>
                  </a:lnTo>
                  <a:lnTo>
                    <a:pt x="3907028" y="403428"/>
                  </a:lnTo>
                  <a:lnTo>
                    <a:pt x="4051782" y="403428"/>
                  </a:lnTo>
                  <a:lnTo>
                    <a:pt x="4051782" y="269798"/>
                  </a:lnTo>
                  <a:lnTo>
                    <a:pt x="4137431" y="269798"/>
                  </a:lnTo>
                  <a:lnTo>
                    <a:pt x="4137431" y="129336"/>
                  </a:lnTo>
                  <a:lnTo>
                    <a:pt x="4051782" y="129336"/>
                  </a:lnTo>
                  <a:lnTo>
                    <a:pt x="4051782" y="7708"/>
                  </a:lnTo>
                  <a:close/>
                </a:path>
                <a:path w="5668009" h="748029">
                  <a:moveTo>
                    <a:pt x="3830802" y="16268"/>
                  </a:moveTo>
                  <a:lnTo>
                    <a:pt x="3381121" y="16268"/>
                  </a:lnTo>
                  <a:lnTo>
                    <a:pt x="3381121" y="381152"/>
                  </a:lnTo>
                  <a:lnTo>
                    <a:pt x="3698036" y="381152"/>
                  </a:lnTo>
                  <a:lnTo>
                    <a:pt x="3748944" y="379425"/>
                  </a:lnTo>
                  <a:lnTo>
                    <a:pt x="3796963" y="374407"/>
                  </a:lnTo>
                  <a:lnTo>
                    <a:pt x="3839200" y="366338"/>
                  </a:lnTo>
                  <a:lnTo>
                    <a:pt x="3872763" y="355460"/>
                  </a:lnTo>
                  <a:lnTo>
                    <a:pt x="3872763" y="262089"/>
                  </a:lnTo>
                  <a:lnTo>
                    <a:pt x="3525875" y="262089"/>
                  </a:lnTo>
                  <a:lnTo>
                    <a:pt x="3525875" y="135331"/>
                  </a:lnTo>
                  <a:lnTo>
                    <a:pt x="3830802" y="135331"/>
                  </a:lnTo>
                  <a:lnTo>
                    <a:pt x="3830802" y="16268"/>
                  </a:lnTo>
                  <a:close/>
                </a:path>
                <a:path w="5668009" h="748029">
                  <a:moveTo>
                    <a:pt x="3872763" y="238112"/>
                  </a:moveTo>
                  <a:lnTo>
                    <a:pt x="3839412" y="248363"/>
                  </a:lnTo>
                  <a:lnTo>
                    <a:pt x="3798674" y="255882"/>
                  </a:lnTo>
                  <a:lnTo>
                    <a:pt x="3752798" y="260511"/>
                  </a:lnTo>
                  <a:lnTo>
                    <a:pt x="3704031" y="262089"/>
                  </a:lnTo>
                  <a:lnTo>
                    <a:pt x="3872763" y="262089"/>
                  </a:lnTo>
                  <a:lnTo>
                    <a:pt x="3872763" y="238112"/>
                  </a:lnTo>
                  <a:close/>
                </a:path>
                <a:path w="5668009" h="748029">
                  <a:moveTo>
                    <a:pt x="4051782" y="429120"/>
                  </a:moveTo>
                  <a:lnTo>
                    <a:pt x="3405949" y="429120"/>
                  </a:lnTo>
                  <a:lnTo>
                    <a:pt x="3405949" y="739190"/>
                  </a:lnTo>
                  <a:lnTo>
                    <a:pt x="4051782" y="739190"/>
                  </a:lnTo>
                  <a:lnTo>
                    <a:pt x="4051782" y="620128"/>
                  </a:lnTo>
                  <a:lnTo>
                    <a:pt x="3550704" y="620128"/>
                  </a:lnTo>
                  <a:lnTo>
                    <a:pt x="3550704" y="548182"/>
                  </a:lnTo>
                  <a:lnTo>
                    <a:pt x="4051782" y="548182"/>
                  </a:lnTo>
                  <a:lnTo>
                    <a:pt x="4051782" y="429120"/>
                  </a:lnTo>
                  <a:close/>
                </a:path>
                <a:path w="5668009" h="748029">
                  <a:moveTo>
                    <a:pt x="4051782" y="548182"/>
                  </a:moveTo>
                  <a:lnTo>
                    <a:pt x="3907028" y="548182"/>
                  </a:lnTo>
                  <a:lnTo>
                    <a:pt x="3907028" y="620128"/>
                  </a:lnTo>
                  <a:lnTo>
                    <a:pt x="4051782" y="620128"/>
                  </a:lnTo>
                  <a:lnTo>
                    <a:pt x="4051782" y="548182"/>
                  </a:lnTo>
                  <a:close/>
                </a:path>
                <a:path w="5668009" h="748029">
                  <a:moveTo>
                    <a:pt x="4862156" y="7708"/>
                  </a:moveTo>
                  <a:lnTo>
                    <a:pt x="4717402" y="7708"/>
                  </a:lnTo>
                  <a:lnTo>
                    <a:pt x="4717402" y="739190"/>
                  </a:lnTo>
                  <a:lnTo>
                    <a:pt x="4862156" y="739190"/>
                  </a:lnTo>
                  <a:lnTo>
                    <a:pt x="4862156" y="7708"/>
                  </a:lnTo>
                  <a:close/>
                </a:path>
                <a:path w="5668009" h="748029">
                  <a:moveTo>
                    <a:pt x="4498975" y="157594"/>
                  </a:moveTo>
                  <a:lnTo>
                    <a:pt x="4353369" y="157594"/>
                  </a:lnTo>
                  <a:lnTo>
                    <a:pt x="4349806" y="225549"/>
                  </a:lnTo>
                  <a:lnTo>
                    <a:pt x="4342342" y="288344"/>
                  </a:lnTo>
                  <a:lnTo>
                    <a:pt x="4331189" y="345599"/>
                  </a:lnTo>
                  <a:lnTo>
                    <a:pt x="4316556" y="396933"/>
                  </a:lnTo>
                  <a:lnTo>
                    <a:pt x="4298656" y="441966"/>
                  </a:lnTo>
                  <a:lnTo>
                    <a:pt x="4277698" y="480318"/>
                  </a:lnTo>
                  <a:lnTo>
                    <a:pt x="4253893" y="511608"/>
                  </a:lnTo>
                  <a:lnTo>
                    <a:pt x="4198586" y="551483"/>
                  </a:lnTo>
                  <a:lnTo>
                    <a:pt x="4167504" y="559308"/>
                  </a:lnTo>
                  <a:lnTo>
                    <a:pt x="4167504" y="704926"/>
                  </a:lnTo>
                  <a:lnTo>
                    <a:pt x="4214074" y="700194"/>
                  </a:lnTo>
                  <a:lnTo>
                    <a:pt x="4258158" y="686908"/>
                  </a:lnTo>
                  <a:lnTo>
                    <a:pt x="4299471" y="665323"/>
                  </a:lnTo>
                  <a:lnTo>
                    <a:pt x="4337728" y="635691"/>
                  </a:lnTo>
                  <a:lnTo>
                    <a:pt x="4372644" y="598269"/>
                  </a:lnTo>
                  <a:lnTo>
                    <a:pt x="4403932" y="553309"/>
                  </a:lnTo>
                  <a:lnTo>
                    <a:pt x="4431309" y="501065"/>
                  </a:lnTo>
                  <a:lnTo>
                    <a:pt x="4605008" y="501065"/>
                  </a:lnTo>
                  <a:lnTo>
                    <a:pt x="4480991" y="340042"/>
                  </a:lnTo>
                  <a:lnTo>
                    <a:pt x="4487902" y="297320"/>
                  </a:lnTo>
                  <a:lnTo>
                    <a:pt x="4493202" y="252671"/>
                  </a:lnTo>
                  <a:lnTo>
                    <a:pt x="4496893" y="206095"/>
                  </a:lnTo>
                  <a:lnTo>
                    <a:pt x="4498975" y="157594"/>
                  </a:lnTo>
                  <a:close/>
                </a:path>
                <a:path w="5668009" h="748029">
                  <a:moveTo>
                    <a:pt x="4605008" y="501065"/>
                  </a:moveTo>
                  <a:lnTo>
                    <a:pt x="4431309" y="501065"/>
                  </a:lnTo>
                  <a:lnTo>
                    <a:pt x="4578642" y="701497"/>
                  </a:lnTo>
                  <a:lnTo>
                    <a:pt x="4693412" y="615848"/>
                  </a:lnTo>
                  <a:lnTo>
                    <a:pt x="4605008" y="501065"/>
                  </a:lnTo>
                  <a:close/>
                </a:path>
                <a:path w="5668009" h="748029">
                  <a:moveTo>
                    <a:pt x="4655731" y="24828"/>
                  </a:moveTo>
                  <a:lnTo>
                    <a:pt x="4188053" y="24828"/>
                  </a:lnTo>
                  <a:lnTo>
                    <a:pt x="4188053" y="157594"/>
                  </a:lnTo>
                  <a:lnTo>
                    <a:pt x="4655731" y="157594"/>
                  </a:lnTo>
                  <a:lnTo>
                    <a:pt x="4655731" y="24828"/>
                  </a:lnTo>
                  <a:close/>
                </a:path>
                <a:path w="5668009" h="748029">
                  <a:moveTo>
                    <a:pt x="5263095" y="434263"/>
                  </a:moveTo>
                  <a:lnTo>
                    <a:pt x="5119204" y="434263"/>
                  </a:lnTo>
                  <a:lnTo>
                    <a:pt x="5119204" y="507060"/>
                  </a:lnTo>
                  <a:lnTo>
                    <a:pt x="5002707" y="507060"/>
                  </a:lnTo>
                  <a:lnTo>
                    <a:pt x="5002707" y="739190"/>
                  </a:lnTo>
                  <a:lnTo>
                    <a:pt x="5667387" y="739190"/>
                  </a:lnTo>
                  <a:lnTo>
                    <a:pt x="5667387" y="618413"/>
                  </a:lnTo>
                  <a:lnTo>
                    <a:pt x="5147462" y="618413"/>
                  </a:lnTo>
                  <a:lnTo>
                    <a:pt x="5147462" y="544753"/>
                  </a:lnTo>
                  <a:lnTo>
                    <a:pt x="5263095" y="544753"/>
                  </a:lnTo>
                  <a:lnTo>
                    <a:pt x="5263095" y="434263"/>
                  </a:lnTo>
                  <a:close/>
                </a:path>
                <a:path w="5668009" h="748029">
                  <a:moveTo>
                    <a:pt x="5657100" y="7708"/>
                  </a:moveTo>
                  <a:lnTo>
                    <a:pt x="5512346" y="7708"/>
                  </a:lnTo>
                  <a:lnTo>
                    <a:pt x="5512346" y="454812"/>
                  </a:lnTo>
                  <a:lnTo>
                    <a:pt x="5323916" y="454812"/>
                  </a:lnTo>
                  <a:lnTo>
                    <a:pt x="5323916" y="555028"/>
                  </a:lnTo>
                  <a:lnTo>
                    <a:pt x="5512346" y="555028"/>
                  </a:lnTo>
                  <a:lnTo>
                    <a:pt x="5512346" y="575589"/>
                  </a:lnTo>
                  <a:lnTo>
                    <a:pt x="5657100" y="575589"/>
                  </a:lnTo>
                  <a:lnTo>
                    <a:pt x="5657100" y="7708"/>
                  </a:lnTo>
                  <a:close/>
                </a:path>
                <a:path w="5668009" h="748029">
                  <a:moveTo>
                    <a:pt x="5470385" y="296354"/>
                  </a:moveTo>
                  <a:lnTo>
                    <a:pt x="5431169" y="308813"/>
                  </a:lnTo>
                  <a:lnTo>
                    <a:pt x="5384085" y="317018"/>
                  </a:lnTo>
                  <a:lnTo>
                    <a:pt x="5332825" y="321530"/>
                  </a:lnTo>
                  <a:lnTo>
                    <a:pt x="5281079" y="322910"/>
                  </a:lnTo>
                  <a:lnTo>
                    <a:pt x="4944465" y="322910"/>
                  </a:lnTo>
                  <a:lnTo>
                    <a:pt x="4944465" y="434263"/>
                  </a:lnTo>
                  <a:lnTo>
                    <a:pt x="5278513" y="434263"/>
                  </a:lnTo>
                  <a:lnTo>
                    <a:pt x="5332825" y="432884"/>
                  </a:lnTo>
                  <a:lnTo>
                    <a:pt x="5384726" y="428372"/>
                  </a:lnTo>
                  <a:lnTo>
                    <a:pt x="5431489" y="420167"/>
                  </a:lnTo>
                  <a:lnTo>
                    <a:pt x="5470385" y="407708"/>
                  </a:lnTo>
                  <a:lnTo>
                    <a:pt x="5470385" y="296354"/>
                  </a:lnTo>
                  <a:close/>
                </a:path>
                <a:path w="5668009" h="748029">
                  <a:moveTo>
                    <a:pt x="5204853" y="0"/>
                  </a:moveTo>
                  <a:lnTo>
                    <a:pt x="5150890" y="3041"/>
                  </a:lnTo>
                  <a:lnTo>
                    <a:pt x="5102681" y="12164"/>
                  </a:lnTo>
                  <a:lnTo>
                    <a:pt x="5061153" y="27371"/>
                  </a:lnTo>
                  <a:lnTo>
                    <a:pt x="5027237" y="48660"/>
                  </a:lnTo>
                  <a:lnTo>
                    <a:pt x="4985953" y="109492"/>
                  </a:lnTo>
                  <a:lnTo>
                    <a:pt x="4980444" y="149034"/>
                  </a:lnTo>
                  <a:lnTo>
                    <a:pt x="4985953" y="188572"/>
                  </a:lnTo>
                  <a:lnTo>
                    <a:pt x="5027237" y="249402"/>
                  </a:lnTo>
                  <a:lnTo>
                    <a:pt x="5061153" y="270693"/>
                  </a:lnTo>
                  <a:lnTo>
                    <a:pt x="5102681" y="285902"/>
                  </a:lnTo>
                  <a:lnTo>
                    <a:pt x="5150890" y="295027"/>
                  </a:lnTo>
                  <a:lnTo>
                    <a:pt x="5204853" y="298069"/>
                  </a:lnTo>
                  <a:lnTo>
                    <a:pt x="5258816" y="295027"/>
                  </a:lnTo>
                  <a:lnTo>
                    <a:pt x="5307026" y="285902"/>
                  </a:lnTo>
                  <a:lnTo>
                    <a:pt x="5348553" y="270693"/>
                  </a:lnTo>
                  <a:lnTo>
                    <a:pt x="5382470" y="249402"/>
                  </a:lnTo>
                  <a:lnTo>
                    <a:pt x="5422191" y="191858"/>
                  </a:lnTo>
                  <a:lnTo>
                    <a:pt x="5204853" y="191858"/>
                  </a:lnTo>
                  <a:lnTo>
                    <a:pt x="5169920" y="189262"/>
                  </a:lnTo>
                  <a:lnTo>
                    <a:pt x="5143180" y="181367"/>
                  </a:lnTo>
                  <a:lnTo>
                    <a:pt x="5126077" y="168011"/>
                  </a:lnTo>
                  <a:lnTo>
                    <a:pt x="5120055" y="149034"/>
                  </a:lnTo>
                  <a:lnTo>
                    <a:pt x="5126077" y="130057"/>
                  </a:lnTo>
                  <a:lnTo>
                    <a:pt x="5143180" y="116701"/>
                  </a:lnTo>
                  <a:lnTo>
                    <a:pt x="5169920" y="108806"/>
                  </a:lnTo>
                  <a:lnTo>
                    <a:pt x="5204853" y="106210"/>
                  </a:lnTo>
                  <a:lnTo>
                    <a:pt x="5422193" y="106210"/>
                  </a:lnTo>
                  <a:lnTo>
                    <a:pt x="5407846" y="76034"/>
                  </a:lnTo>
                  <a:lnTo>
                    <a:pt x="5382470" y="48660"/>
                  </a:lnTo>
                  <a:lnTo>
                    <a:pt x="5348553" y="27371"/>
                  </a:lnTo>
                  <a:lnTo>
                    <a:pt x="5307026" y="12164"/>
                  </a:lnTo>
                  <a:lnTo>
                    <a:pt x="5258816" y="3041"/>
                  </a:lnTo>
                  <a:lnTo>
                    <a:pt x="5204853" y="0"/>
                  </a:lnTo>
                  <a:close/>
                </a:path>
                <a:path w="5668009" h="748029">
                  <a:moveTo>
                    <a:pt x="5422193" y="106210"/>
                  </a:moveTo>
                  <a:lnTo>
                    <a:pt x="5204853" y="106210"/>
                  </a:lnTo>
                  <a:lnTo>
                    <a:pt x="5239786" y="108806"/>
                  </a:lnTo>
                  <a:lnTo>
                    <a:pt x="5266526" y="116701"/>
                  </a:lnTo>
                  <a:lnTo>
                    <a:pt x="5283629" y="130057"/>
                  </a:lnTo>
                  <a:lnTo>
                    <a:pt x="5289651" y="149034"/>
                  </a:lnTo>
                  <a:lnTo>
                    <a:pt x="5283629" y="168011"/>
                  </a:lnTo>
                  <a:lnTo>
                    <a:pt x="5266526" y="181367"/>
                  </a:lnTo>
                  <a:lnTo>
                    <a:pt x="5239786" y="189262"/>
                  </a:lnTo>
                  <a:lnTo>
                    <a:pt x="5204853" y="191858"/>
                  </a:lnTo>
                  <a:lnTo>
                    <a:pt x="5422191" y="191858"/>
                  </a:lnTo>
                  <a:lnTo>
                    <a:pt x="5423753" y="188572"/>
                  </a:lnTo>
                  <a:lnTo>
                    <a:pt x="5429262" y="149034"/>
                  </a:lnTo>
                  <a:lnTo>
                    <a:pt x="5423753" y="109492"/>
                  </a:lnTo>
                  <a:lnTo>
                    <a:pt x="5422193" y="106210"/>
                  </a:lnTo>
                  <a:close/>
                </a:path>
              </a:pathLst>
            </a:custGeom>
            <a:solidFill>
              <a:srgbClr val="EF4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15000" y="3887999"/>
              <a:ext cx="8748395" cy="0"/>
            </a:xfrm>
            <a:custGeom>
              <a:avLst/>
              <a:gdLst/>
              <a:ahLst/>
              <a:cxnLst/>
              <a:rect l="l" t="t" r="r" b="b"/>
              <a:pathLst>
                <a:path w="8748395">
                  <a:moveTo>
                    <a:pt x="0" y="0"/>
                  </a:moveTo>
                  <a:lnTo>
                    <a:pt x="8748001" y="0"/>
                  </a:lnTo>
                </a:path>
              </a:pathLst>
            </a:custGeom>
            <a:ln w="45923">
              <a:solidFill>
                <a:srgbClr val="3E3C3D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39502" y="4917766"/>
              <a:ext cx="4455330" cy="4192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83166" y="4917766"/>
              <a:ext cx="2133498" cy="41922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04998" y="4917766"/>
              <a:ext cx="2133498" cy="4192200"/>
            </a:xfrm>
            <a:prstGeom prst="rect">
              <a:avLst/>
            </a:prstGeom>
          </p:spPr>
        </p:pic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75B35005-BC79-483E-93A2-EA4B4564E521}"/>
              </a:ext>
            </a:extLst>
          </p:cNvPr>
          <p:cNvSpPr/>
          <p:nvPr/>
        </p:nvSpPr>
        <p:spPr>
          <a:xfrm>
            <a:off x="1215000" y="7239000"/>
            <a:ext cx="1756800" cy="1600200"/>
          </a:xfrm>
          <a:prstGeom prst="rect">
            <a:avLst/>
          </a:prstGeom>
          <a:solidFill>
            <a:srgbClr val="EF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38C670-1E4E-4E24-B4B0-1B86CEA8F555}"/>
              </a:ext>
            </a:extLst>
          </p:cNvPr>
          <p:cNvSpPr txBox="1"/>
          <p:nvPr/>
        </p:nvSpPr>
        <p:spPr>
          <a:xfrm>
            <a:off x="1215000" y="7449579"/>
            <a:ext cx="1771639" cy="1179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법무사를 통한</a:t>
            </a:r>
            <a:endParaRPr lang="en-US" altLang="ko-KR" sz="2000" dirty="0">
              <a:solidFill>
                <a:srgbClr val="3C3839"/>
              </a:solidFill>
              <a:latin typeface="나눔스퀘어 네오 Regular" panose="00000500000000000000" pitchFamily="2" charset="-127"/>
              <a:ea typeface="나눔스퀘어 네오 Regular" panose="000005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전세피해 관련</a:t>
            </a:r>
            <a:endParaRPr lang="en-US" altLang="ko-KR" sz="2000" dirty="0">
              <a:solidFill>
                <a:srgbClr val="3C3839"/>
              </a:solidFill>
              <a:latin typeface="나눔스퀘어 네오 Regular" panose="00000500000000000000" pitchFamily="2" charset="-127"/>
              <a:ea typeface="나눔스퀘어 네오 Regular" panose="000005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무료 법률 자문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7C29299-42D3-434F-8DFF-B174BD3F6A15}"/>
              </a:ext>
            </a:extLst>
          </p:cNvPr>
          <p:cNvSpPr/>
          <p:nvPr/>
        </p:nvSpPr>
        <p:spPr>
          <a:xfrm>
            <a:off x="3539450" y="7239000"/>
            <a:ext cx="1756800" cy="1600200"/>
          </a:xfrm>
          <a:prstGeom prst="rect">
            <a:avLst/>
          </a:prstGeom>
          <a:solidFill>
            <a:srgbClr val="EF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10A73F4-9319-48EF-ACEF-12EF42772BF3}"/>
              </a:ext>
            </a:extLst>
          </p:cNvPr>
          <p:cNvSpPr/>
          <p:nvPr/>
        </p:nvSpPr>
        <p:spPr>
          <a:xfrm>
            <a:off x="5853859" y="7239000"/>
            <a:ext cx="1792112" cy="1600200"/>
          </a:xfrm>
          <a:prstGeom prst="rect">
            <a:avLst/>
          </a:prstGeom>
          <a:solidFill>
            <a:srgbClr val="EF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FA268E-A695-4AF4-8972-57AA24E7B7DD}"/>
              </a:ext>
            </a:extLst>
          </p:cNvPr>
          <p:cNvSpPr/>
          <p:nvPr/>
        </p:nvSpPr>
        <p:spPr>
          <a:xfrm>
            <a:off x="8206595" y="7251700"/>
            <a:ext cx="1756800" cy="1600200"/>
          </a:xfrm>
          <a:prstGeom prst="rect">
            <a:avLst/>
          </a:prstGeom>
          <a:solidFill>
            <a:srgbClr val="EF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61BA28-B655-40C4-B75C-B3F6BCB18F2C}"/>
              </a:ext>
            </a:extLst>
          </p:cNvPr>
          <p:cNvSpPr txBox="1"/>
          <p:nvPr/>
        </p:nvSpPr>
        <p:spPr>
          <a:xfrm>
            <a:off x="3410202" y="7462279"/>
            <a:ext cx="2015296" cy="1179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저리대출</a:t>
            </a:r>
            <a:r>
              <a:rPr lang="en-US" altLang="ko-KR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무이자대출</a:t>
            </a:r>
            <a:r>
              <a:rPr lang="en-US" altLang="ko-KR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대환대출 안내 등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EE0824-1B96-4DAE-A71B-20F6272DB641}"/>
              </a:ext>
            </a:extLst>
          </p:cNvPr>
          <p:cNvSpPr txBox="1"/>
          <p:nvPr/>
        </p:nvSpPr>
        <p:spPr>
          <a:xfrm>
            <a:off x="5766512" y="7449579"/>
            <a:ext cx="2063385" cy="1179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LH·</a:t>
            </a: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지방도시공사</a:t>
            </a:r>
            <a:endParaRPr lang="en-US" altLang="ko-KR" sz="2000" dirty="0">
              <a:solidFill>
                <a:srgbClr val="3C3839"/>
              </a:solidFill>
              <a:latin typeface="나눔스퀘어 네오 Regular" panose="00000500000000000000" pitchFamily="2" charset="-127"/>
              <a:ea typeface="나눔스퀘어 네오 Regular" panose="000005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공공임대 등</a:t>
            </a:r>
            <a:endParaRPr lang="en-US" altLang="ko-KR" sz="2000" dirty="0">
              <a:solidFill>
                <a:srgbClr val="3C3839"/>
              </a:solidFill>
              <a:latin typeface="나눔스퀘어 네오 Regular" panose="00000500000000000000" pitchFamily="2" charset="-127"/>
              <a:ea typeface="나눔스퀘어 네오 Regular" panose="000005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주거지원 연계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DF0E4D-2F97-4038-8852-F900F818EC2D}"/>
              </a:ext>
            </a:extLst>
          </p:cNvPr>
          <p:cNvSpPr txBox="1"/>
          <p:nvPr/>
        </p:nvSpPr>
        <p:spPr>
          <a:xfrm>
            <a:off x="8095358" y="7449579"/>
            <a:ext cx="1952778" cy="1179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전세피해로 인한</a:t>
            </a:r>
            <a:endParaRPr lang="en-US" altLang="ko-KR" sz="2000" dirty="0">
              <a:solidFill>
                <a:srgbClr val="3C3839"/>
              </a:solidFill>
              <a:latin typeface="나눔스퀘어 네오 Regular" panose="00000500000000000000" pitchFamily="2" charset="-127"/>
              <a:ea typeface="나눔스퀘어 네오 Regular" panose="000005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심리회복</a:t>
            </a:r>
            <a:endParaRPr lang="en-US" altLang="ko-KR" sz="2000" dirty="0">
              <a:solidFill>
                <a:srgbClr val="3C3839"/>
              </a:solidFill>
              <a:latin typeface="나눔스퀘어 네오 Regular" panose="00000500000000000000" pitchFamily="2" charset="-127"/>
              <a:ea typeface="나눔스퀘어 네오 Regular" panose="000005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지원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55316" y="4594962"/>
            <a:ext cx="8881330" cy="5037374"/>
            <a:chOff x="1155316" y="4594962"/>
            <a:chExt cx="8881330" cy="5037374"/>
          </a:xfrm>
        </p:grpSpPr>
        <p:sp>
          <p:nvSpPr>
            <p:cNvPr id="3" name="object 3"/>
            <p:cNvSpPr/>
            <p:nvPr/>
          </p:nvSpPr>
          <p:spPr>
            <a:xfrm>
              <a:off x="1249070" y="5063743"/>
              <a:ext cx="1805305" cy="417195"/>
            </a:xfrm>
            <a:custGeom>
              <a:avLst/>
              <a:gdLst/>
              <a:ahLst/>
              <a:cxnLst/>
              <a:rect l="l" t="t" r="r" b="b"/>
              <a:pathLst>
                <a:path w="1805305" h="417195">
                  <a:moveTo>
                    <a:pt x="1799577" y="0"/>
                  </a:moveTo>
                  <a:lnTo>
                    <a:pt x="0" y="0"/>
                  </a:lnTo>
                  <a:lnTo>
                    <a:pt x="355498" y="417029"/>
                  </a:lnTo>
                  <a:lnTo>
                    <a:pt x="1799577" y="417029"/>
                  </a:lnTo>
                  <a:lnTo>
                    <a:pt x="1805254" y="411352"/>
                  </a:lnTo>
                  <a:lnTo>
                    <a:pt x="1805254" y="5664"/>
                  </a:lnTo>
                  <a:lnTo>
                    <a:pt x="17995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4" name="object 4"/>
            <p:cNvSpPr/>
            <p:nvPr/>
          </p:nvSpPr>
          <p:spPr>
            <a:xfrm>
              <a:off x="1762930" y="5129884"/>
              <a:ext cx="1070610" cy="269240"/>
            </a:xfrm>
            <a:custGeom>
              <a:avLst/>
              <a:gdLst/>
              <a:ahLst/>
              <a:cxnLst/>
              <a:rect l="l" t="t" r="r" b="b"/>
              <a:pathLst>
                <a:path w="1070610" h="269239">
                  <a:moveTo>
                    <a:pt x="126720" y="0"/>
                  </a:moveTo>
                  <a:lnTo>
                    <a:pt x="83130" y="3451"/>
                  </a:lnTo>
                  <a:lnTo>
                    <a:pt x="47263" y="14003"/>
                  </a:lnTo>
                  <a:lnTo>
                    <a:pt x="22939" y="31948"/>
                  </a:lnTo>
                  <a:lnTo>
                    <a:pt x="13982" y="57581"/>
                  </a:lnTo>
                  <a:lnTo>
                    <a:pt x="22939" y="83398"/>
                  </a:lnTo>
                  <a:lnTo>
                    <a:pt x="47263" y="101438"/>
                  </a:lnTo>
                  <a:lnTo>
                    <a:pt x="83130" y="112024"/>
                  </a:lnTo>
                  <a:lnTo>
                    <a:pt x="126720" y="115481"/>
                  </a:lnTo>
                  <a:lnTo>
                    <a:pt x="170310" y="112024"/>
                  </a:lnTo>
                  <a:lnTo>
                    <a:pt x="206178" y="101438"/>
                  </a:lnTo>
                  <a:lnTo>
                    <a:pt x="220994" y="90449"/>
                  </a:lnTo>
                  <a:lnTo>
                    <a:pt x="126720" y="90449"/>
                  </a:lnTo>
                  <a:lnTo>
                    <a:pt x="95286" y="88394"/>
                  </a:lnTo>
                  <a:lnTo>
                    <a:pt x="69345" y="82230"/>
                  </a:lnTo>
                  <a:lnTo>
                    <a:pt x="51714" y="71959"/>
                  </a:lnTo>
                  <a:lnTo>
                    <a:pt x="45212" y="57581"/>
                  </a:lnTo>
                  <a:lnTo>
                    <a:pt x="51714" y="43387"/>
                  </a:lnTo>
                  <a:lnTo>
                    <a:pt x="69345" y="33210"/>
                  </a:lnTo>
                  <a:lnTo>
                    <a:pt x="95286" y="27081"/>
                  </a:lnTo>
                  <a:lnTo>
                    <a:pt x="126720" y="25031"/>
                  </a:lnTo>
                  <a:lnTo>
                    <a:pt x="221126" y="25031"/>
                  </a:lnTo>
                  <a:lnTo>
                    <a:pt x="206178" y="14003"/>
                  </a:lnTo>
                  <a:lnTo>
                    <a:pt x="170310" y="3451"/>
                  </a:lnTo>
                  <a:lnTo>
                    <a:pt x="126720" y="0"/>
                  </a:lnTo>
                  <a:close/>
                </a:path>
                <a:path w="1070610" h="269239">
                  <a:moveTo>
                    <a:pt x="221126" y="25031"/>
                  </a:moveTo>
                  <a:lnTo>
                    <a:pt x="126720" y="25031"/>
                  </a:lnTo>
                  <a:lnTo>
                    <a:pt x="158155" y="27081"/>
                  </a:lnTo>
                  <a:lnTo>
                    <a:pt x="184096" y="33210"/>
                  </a:lnTo>
                  <a:lnTo>
                    <a:pt x="201726" y="43387"/>
                  </a:lnTo>
                  <a:lnTo>
                    <a:pt x="208229" y="57581"/>
                  </a:lnTo>
                  <a:lnTo>
                    <a:pt x="201726" y="71959"/>
                  </a:lnTo>
                  <a:lnTo>
                    <a:pt x="184096" y="82230"/>
                  </a:lnTo>
                  <a:lnTo>
                    <a:pt x="158155" y="88394"/>
                  </a:lnTo>
                  <a:lnTo>
                    <a:pt x="126720" y="90449"/>
                  </a:lnTo>
                  <a:lnTo>
                    <a:pt x="220994" y="90449"/>
                  </a:lnTo>
                  <a:lnTo>
                    <a:pt x="230501" y="83398"/>
                  </a:lnTo>
                  <a:lnTo>
                    <a:pt x="239458" y="57581"/>
                  </a:lnTo>
                  <a:lnTo>
                    <a:pt x="230501" y="31948"/>
                  </a:lnTo>
                  <a:lnTo>
                    <a:pt x="221126" y="25031"/>
                  </a:lnTo>
                  <a:close/>
                </a:path>
                <a:path w="1070610" h="269239">
                  <a:moveTo>
                    <a:pt x="47599" y="189649"/>
                  </a:moveTo>
                  <a:lnTo>
                    <a:pt x="17551" y="189649"/>
                  </a:lnTo>
                  <a:lnTo>
                    <a:pt x="17551" y="265709"/>
                  </a:lnTo>
                  <a:lnTo>
                    <a:pt x="240652" y="265709"/>
                  </a:lnTo>
                  <a:lnTo>
                    <a:pt x="240652" y="239102"/>
                  </a:lnTo>
                  <a:lnTo>
                    <a:pt x="47599" y="239102"/>
                  </a:lnTo>
                  <a:lnTo>
                    <a:pt x="47599" y="189649"/>
                  </a:lnTo>
                  <a:close/>
                </a:path>
                <a:path w="1070610" h="269239">
                  <a:moveTo>
                    <a:pt x="141592" y="164934"/>
                  </a:moveTo>
                  <a:lnTo>
                    <a:pt x="111848" y="164934"/>
                  </a:lnTo>
                  <a:lnTo>
                    <a:pt x="111848" y="210934"/>
                  </a:lnTo>
                  <a:lnTo>
                    <a:pt x="141592" y="210934"/>
                  </a:lnTo>
                  <a:lnTo>
                    <a:pt x="141592" y="164934"/>
                  </a:lnTo>
                  <a:close/>
                </a:path>
                <a:path w="1070610" h="269239">
                  <a:moveTo>
                    <a:pt x="253733" y="138645"/>
                  </a:moveTo>
                  <a:lnTo>
                    <a:pt x="0" y="138645"/>
                  </a:lnTo>
                  <a:lnTo>
                    <a:pt x="0" y="164934"/>
                  </a:lnTo>
                  <a:lnTo>
                    <a:pt x="253733" y="164934"/>
                  </a:lnTo>
                  <a:lnTo>
                    <a:pt x="253733" y="138645"/>
                  </a:lnTo>
                  <a:close/>
                </a:path>
                <a:path w="1070610" h="269239">
                  <a:moveTo>
                    <a:pt x="507415" y="1562"/>
                  </a:moveTo>
                  <a:lnTo>
                    <a:pt x="478256" y="1562"/>
                  </a:lnTo>
                  <a:lnTo>
                    <a:pt x="478256" y="25349"/>
                  </a:lnTo>
                  <a:lnTo>
                    <a:pt x="433933" y="25349"/>
                  </a:lnTo>
                  <a:lnTo>
                    <a:pt x="435724" y="51943"/>
                  </a:lnTo>
                  <a:lnTo>
                    <a:pt x="478256" y="51943"/>
                  </a:lnTo>
                  <a:lnTo>
                    <a:pt x="478256" y="91694"/>
                  </a:lnTo>
                  <a:lnTo>
                    <a:pt x="435724" y="91694"/>
                  </a:lnTo>
                  <a:lnTo>
                    <a:pt x="433933" y="118300"/>
                  </a:lnTo>
                  <a:lnTo>
                    <a:pt x="478256" y="118300"/>
                  </a:lnTo>
                  <a:lnTo>
                    <a:pt x="478256" y="149275"/>
                  </a:lnTo>
                  <a:lnTo>
                    <a:pt x="507415" y="149275"/>
                  </a:lnTo>
                  <a:lnTo>
                    <a:pt x="507415" y="1562"/>
                  </a:lnTo>
                  <a:close/>
                </a:path>
                <a:path w="1070610" h="269239">
                  <a:moveTo>
                    <a:pt x="348869" y="4381"/>
                  </a:moveTo>
                  <a:lnTo>
                    <a:pt x="316486" y="9359"/>
                  </a:lnTo>
                  <a:lnTo>
                    <a:pt x="291939" y="23314"/>
                  </a:lnTo>
                  <a:lnTo>
                    <a:pt x="276372" y="44779"/>
                  </a:lnTo>
                  <a:lnTo>
                    <a:pt x="270929" y="72288"/>
                  </a:lnTo>
                  <a:lnTo>
                    <a:pt x="276372" y="99933"/>
                  </a:lnTo>
                  <a:lnTo>
                    <a:pt x="291939" y="121388"/>
                  </a:lnTo>
                  <a:lnTo>
                    <a:pt x="316486" y="135273"/>
                  </a:lnTo>
                  <a:lnTo>
                    <a:pt x="348869" y="140208"/>
                  </a:lnTo>
                  <a:lnTo>
                    <a:pt x="381420" y="135273"/>
                  </a:lnTo>
                  <a:lnTo>
                    <a:pt x="406053" y="121388"/>
                  </a:lnTo>
                  <a:lnTo>
                    <a:pt x="411262" y="114223"/>
                  </a:lnTo>
                  <a:lnTo>
                    <a:pt x="348869" y="114223"/>
                  </a:lnTo>
                  <a:lnTo>
                    <a:pt x="328943" y="111412"/>
                  </a:lnTo>
                  <a:lnTo>
                    <a:pt x="313537" y="103233"/>
                  </a:lnTo>
                  <a:lnTo>
                    <a:pt x="303599" y="90065"/>
                  </a:lnTo>
                  <a:lnTo>
                    <a:pt x="300075" y="72288"/>
                  </a:lnTo>
                  <a:lnTo>
                    <a:pt x="303599" y="54516"/>
                  </a:lnTo>
                  <a:lnTo>
                    <a:pt x="313537" y="41348"/>
                  </a:lnTo>
                  <a:lnTo>
                    <a:pt x="328943" y="33165"/>
                  </a:lnTo>
                  <a:lnTo>
                    <a:pt x="348869" y="30353"/>
                  </a:lnTo>
                  <a:lnTo>
                    <a:pt x="411169" y="30353"/>
                  </a:lnTo>
                  <a:lnTo>
                    <a:pt x="406053" y="23314"/>
                  </a:lnTo>
                  <a:lnTo>
                    <a:pt x="381420" y="9359"/>
                  </a:lnTo>
                  <a:lnTo>
                    <a:pt x="348869" y="4381"/>
                  </a:lnTo>
                  <a:close/>
                </a:path>
                <a:path w="1070610" h="269239">
                  <a:moveTo>
                    <a:pt x="411169" y="30353"/>
                  </a:moveTo>
                  <a:lnTo>
                    <a:pt x="348869" y="30353"/>
                  </a:lnTo>
                  <a:lnTo>
                    <a:pt x="368787" y="33165"/>
                  </a:lnTo>
                  <a:lnTo>
                    <a:pt x="384189" y="41348"/>
                  </a:lnTo>
                  <a:lnTo>
                    <a:pt x="394126" y="54516"/>
                  </a:lnTo>
                  <a:lnTo>
                    <a:pt x="397649" y="72288"/>
                  </a:lnTo>
                  <a:lnTo>
                    <a:pt x="394126" y="90065"/>
                  </a:lnTo>
                  <a:lnTo>
                    <a:pt x="384189" y="103233"/>
                  </a:lnTo>
                  <a:lnTo>
                    <a:pt x="368787" y="111412"/>
                  </a:lnTo>
                  <a:lnTo>
                    <a:pt x="348869" y="114223"/>
                  </a:lnTo>
                  <a:lnTo>
                    <a:pt x="411262" y="114223"/>
                  </a:lnTo>
                  <a:lnTo>
                    <a:pt x="421653" y="99933"/>
                  </a:lnTo>
                  <a:lnTo>
                    <a:pt x="427101" y="72288"/>
                  </a:lnTo>
                  <a:lnTo>
                    <a:pt x="421653" y="44779"/>
                  </a:lnTo>
                  <a:lnTo>
                    <a:pt x="411169" y="30353"/>
                  </a:lnTo>
                  <a:close/>
                </a:path>
                <a:path w="1070610" h="269239">
                  <a:moveTo>
                    <a:pt x="401218" y="158038"/>
                  </a:moveTo>
                  <a:lnTo>
                    <a:pt x="358699" y="161061"/>
                  </a:lnTo>
                  <a:lnTo>
                    <a:pt x="324323" y="170716"/>
                  </a:lnTo>
                  <a:lnTo>
                    <a:pt x="301323" y="187881"/>
                  </a:lnTo>
                  <a:lnTo>
                    <a:pt x="292938" y="213436"/>
                  </a:lnTo>
                  <a:lnTo>
                    <a:pt x="301323" y="238995"/>
                  </a:lnTo>
                  <a:lnTo>
                    <a:pt x="324323" y="256160"/>
                  </a:lnTo>
                  <a:lnTo>
                    <a:pt x="358699" y="265812"/>
                  </a:lnTo>
                  <a:lnTo>
                    <a:pt x="401218" y="268833"/>
                  </a:lnTo>
                  <a:lnTo>
                    <a:pt x="443782" y="265812"/>
                  </a:lnTo>
                  <a:lnTo>
                    <a:pt x="478259" y="256160"/>
                  </a:lnTo>
                  <a:lnTo>
                    <a:pt x="495746" y="243166"/>
                  </a:lnTo>
                  <a:lnTo>
                    <a:pt x="401218" y="243166"/>
                  </a:lnTo>
                  <a:lnTo>
                    <a:pt x="371109" y="241427"/>
                  </a:lnTo>
                  <a:lnTo>
                    <a:pt x="346635" y="236050"/>
                  </a:lnTo>
                  <a:lnTo>
                    <a:pt x="330193" y="226798"/>
                  </a:lnTo>
                  <a:lnTo>
                    <a:pt x="324180" y="213436"/>
                  </a:lnTo>
                  <a:lnTo>
                    <a:pt x="330193" y="200207"/>
                  </a:lnTo>
                  <a:lnTo>
                    <a:pt x="346635" y="190941"/>
                  </a:lnTo>
                  <a:lnTo>
                    <a:pt x="371109" y="185489"/>
                  </a:lnTo>
                  <a:lnTo>
                    <a:pt x="401218" y="183705"/>
                  </a:lnTo>
                  <a:lnTo>
                    <a:pt x="495739" y="183705"/>
                  </a:lnTo>
                  <a:lnTo>
                    <a:pt x="478259" y="170716"/>
                  </a:lnTo>
                  <a:lnTo>
                    <a:pt x="443782" y="161061"/>
                  </a:lnTo>
                  <a:lnTo>
                    <a:pt x="401218" y="158038"/>
                  </a:lnTo>
                  <a:close/>
                </a:path>
                <a:path w="1070610" h="269239">
                  <a:moveTo>
                    <a:pt x="495739" y="183705"/>
                  </a:moveTo>
                  <a:lnTo>
                    <a:pt x="401218" y="183705"/>
                  </a:lnTo>
                  <a:lnTo>
                    <a:pt x="431327" y="185489"/>
                  </a:lnTo>
                  <a:lnTo>
                    <a:pt x="455801" y="190941"/>
                  </a:lnTo>
                  <a:lnTo>
                    <a:pt x="472243" y="200207"/>
                  </a:lnTo>
                  <a:lnTo>
                    <a:pt x="478256" y="213436"/>
                  </a:lnTo>
                  <a:lnTo>
                    <a:pt x="472243" y="226798"/>
                  </a:lnTo>
                  <a:lnTo>
                    <a:pt x="455801" y="236050"/>
                  </a:lnTo>
                  <a:lnTo>
                    <a:pt x="431327" y="241427"/>
                  </a:lnTo>
                  <a:lnTo>
                    <a:pt x="401218" y="243166"/>
                  </a:lnTo>
                  <a:lnTo>
                    <a:pt x="495746" y="243166"/>
                  </a:lnTo>
                  <a:lnTo>
                    <a:pt x="501359" y="238995"/>
                  </a:lnTo>
                  <a:lnTo>
                    <a:pt x="509790" y="213436"/>
                  </a:lnTo>
                  <a:lnTo>
                    <a:pt x="501359" y="187881"/>
                  </a:lnTo>
                  <a:lnTo>
                    <a:pt x="495739" y="183705"/>
                  </a:lnTo>
                  <a:close/>
                </a:path>
                <a:path w="1070610" h="269239">
                  <a:moveTo>
                    <a:pt x="773582" y="1562"/>
                  </a:moveTo>
                  <a:lnTo>
                    <a:pt x="744131" y="1562"/>
                  </a:lnTo>
                  <a:lnTo>
                    <a:pt x="744131" y="268833"/>
                  </a:lnTo>
                  <a:lnTo>
                    <a:pt x="773582" y="268833"/>
                  </a:lnTo>
                  <a:lnTo>
                    <a:pt x="773582" y="1562"/>
                  </a:lnTo>
                  <a:close/>
                </a:path>
                <a:path w="1070610" h="269239">
                  <a:moveTo>
                    <a:pt x="689394" y="11264"/>
                  </a:moveTo>
                  <a:lnTo>
                    <a:pt x="548398" y="11264"/>
                  </a:lnTo>
                  <a:lnTo>
                    <a:pt x="548398" y="39738"/>
                  </a:lnTo>
                  <a:lnTo>
                    <a:pt x="659358" y="39738"/>
                  </a:lnTo>
                  <a:lnTo>
                    <a:pt x="659358" y="76365"/>
                  </a:lnTo>
                  <a:lnTo>
                    <a:pt x="654462" y="125970"/>
                  </a:lnTo>
                  <a:lnTo>
                    <a:pt x="640263" y="166498"/>
                  </a:lnTo>
                  <a:lnTo>
                    <a:pt x="586556" y="216072"/>
                  </a:lnTo>
                  <a:lnTo>
                    <a:pt x="548398" y="222834"/>
                  </a:lnTo>
                  <a:lnTo>
                    <a:pt x="548398" y="252247"/>
                  </a:lnTo>
                  <a:lnTo>
                    <a:pt x="589000" y="246605"/>
                  </a:lnTo>
                  <a:lnTo>
                    <a:pt x="623555" y="230269"/>
                  </a:lnTo>
                  <a:lnTo>
                    <a:pt x="651467" y="204127"/>
                  </a:lnTo>
                  <a:lnTo>
                    <a:pt x="672140" y="169065"/>
                  </a:lnTo>
                  <a:lnTo>
                    <a:pt x="684981" y="125970"/>
                  </a:lnTo>
                  <a:lnTo>
                    <a:pt x="689338" y="76365"/>
                  </a:lnTo>
                  <a:lnTo>
                    <a:pt x="689394" y="11264"/>
                  </a:lnTo>
                  <a:close/>
                </a:path>
                <a:path w="1070610" h="269239">
                  <a:moveTo>
                    <a:pt x="852043" y="181203"/>
                  </a:moveTo>
                  <a:lnTo>
                    <a:pt x="822299" y="181203"/>
                  </a:lnTo>
                  <a:lnTo>
                    <a:pt x="822299" y="265391"/>
                  </a:lnTo>
                  <a:lnTo>
                    <a:pt x="1041527" y="265391"/>
                  </a:lnTo>
                  <a:lnTo>
                    <a:pt x="1041527" y="237223"/>
                  </a:lnTo>
                  <a:lnTo>
                    <a:pt x="852043" y="237223"/>
                  </a:lnTo>
                  <a:lnTo>
                    <a:pt x="852043" y="181203"/>
                  </a:lnTo>
                  <a:close/>
                </a:path>
                <a:path w="1070610" h="269239">
                  <a:moveTo>
                    <a:pt x="1034694" y="1562"/>
                  </a:moveTo>
                  <a:lnTo>
                    <a:pt x="1005243" y="1562"/>
                  </a:lnTo>
                  <a:lnTo>
                    <a:pt x="1005243" y="199986"/>
                  </a:lnTo>
                  <a:lnTo>
                    <a:pt x="1034694" y="199986"/>
                  </a:lnTo>
                  <a:lnTo>
                    <a:pt x="1034694" y="94830"/>
                  </a:lnTo>
                  <a:lnTo>
                    <a:pt x="1070381" y="94830"/>
                  </a:lnTo>
                  <a:lnTo>
                    <a:pt x="1070381" y="65087"/>
                  </a:lnTo>
                  <a:lnTo>
                    <a:pt x="1034694" y="65087"/>
                  </a:lnTo>
                  <a:lnTo>
                    <a:pt x="1034694" y="1562"/>
                  </a:lnTo>
                  <a:close/>
                </a:path>
                <a:path w="1070610" h="269239">
                  <a:moveTo>
                    <a:pt x="957643" y="8128"/>
                  </a:moveTo>
                  <a:lnTo>
                    <a:pt x="811301" y="8128"/>
                  </a:lnTo>
                  <a:lnTo>
                    <a:pt x="811301" y="35356"/>
                  </a:lnTo>
                  <a:lnTo>
                    <a:pt x="927900" y="35356"/>
                  </a:lnTo>
                  <a:lnTo>
                    <a:pt x="927900" y="48196"/>
                  </a:lnTo>
                  <a:lnTo>
                    <a:pt x="919677" y="83408"/>
                  </a:lnTo>
                  <a:lnTo>
                    <a:pt x="896256" y="109027"/>
                  </a:lnTo>
                  <a:lnTo>
                    <a:pt x="859507" y="124729"/>
                  </a:lnTo>
                  <a:lnTo>
                    <a:pt x="811301" y="130187"/>
                  </a:lnTo>
                  <a:lnTo>
                    <a:pt x="811301" y="158038"/>
                  </a:lnTo>
                  <a:lnTo>
                    <a:pt x="859985" y="153524"/>
                  </a:lnTo>
                  <a:lnTo>
                    <a:pt x="900461" y="139952"/>
                  </a:lnTo>
                  <a:lnTo>
                    <a:pt x="931229" y="117277"/>
                  </a:lnTo>
                  <a:lnTo>
                    <a:pt x="957643" y="44437"/>
                  </a:lnTo>
                  <a:lnTo>
                    <a:pt x="957643" y="8128"/>
                  </a:lnTo>
                  <a:close/>
                </a:path>
              </a:pathLst>
            </a:custGeom>
            <a:solidFill>
              <a:srgbClr val="42494E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249070" y="5063743"/>
              <a:ext cx="1805305" cy="417195"/>
            </a:xfrm>
            <a:custGeom>
              <a:avLst/>
              <a:gdLst/>
              <a:ahLst/>
              <a:cxnLst/>
              <a:rect l="l" t="t" r="r" b="b"/>
              <a:pathLst>
                <a:path w="1805305" h="417195">
                  <a:moveTo>
                    <a:pt x="355498" y="417029"/>
                  </a:moveTo>
                  <a:lnTo>
                    <a:pt x="0" y="0"/>
                  </a:lnTo>
                  <a:lnTo>
                    <a:pt x="1792579" y="0"/>
                  </a:lnTo>
                  <a:lnTo>
                    <a:pt x="1799577" y="0"/>
                  </a:lnTo>
                  <a:lnTo>
                    <a:pt x="1805254" y="5664"/>
                  </a:lnTo>
                  <a:lnTo>
                    <a:pt x="1805254" y="12661"/>
                  </a:lnTo>
                  <a:lnTo>
                    <a:pt x="1805254" y="404355"/>
                  </a:lnTo>
                  <a:lnTo>
                    <a:pt x="1805254" y="411352"/>
                  </a:lnTo>
                  <a:lnTo>
                    <a:pt x="1799577" y="417029"/>
                  </a:lnTo>
                  <a:lnTo>
                    <a:pt x="1792579" y="417029"/>
                  </a:lnTo>
                  <a:lnTo>
                    <a:pt x="355498" y="417029"/>
                  </a:lnTo>
                  <a:close/>
                </a:path>
              </a:pathLst>
            </a:custGeom>
            <a:ln w="25400">
              <a:solidFill>
                <a:srgbClr val="7FACCC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155319" y="5003992"/>
              <a:ext cx="409575" cy="405130"/>
            </a:xfrm>
            <a:custGeom>
              <a:avLst/>
              <a:gdLst/>
              <a:ahLst/>
              <a:cxnLst/>
              <a:rect l="l" t="t" r="r" b="b"/>
              <a:pathLst>
                <a:path w="409575" h="405129">
                  <a:moveTo>
                    <a:pt x="262839" y="0"/>
                  </a:moveTo>
                  <a:lnTo>
                    <a:pt x="0" y="0"/>
                  </a:lnTo>
                  <a:lnTo>
                    <a:pt x="0" y="404520"/>
                  </a:lnTo>
                  <a:lnTo>
                    <a:pt x="262839" y="404520"/>
                  </a:lnTo>
                  <a:lnTo>
                    <a:pt x="269925" y="401269"/>
                  </a:lnTo>
                  <a:lnTo>
                    <a:pt x="409359" y="204304"/>
                  </a:lnTo>
                  <a:lnTo>
                    <a:pt x="409359" y="200228"/>
                  </a:lnTo>
                  <a:lnTo>
                    <a:pt x="269925" y="3251"/>
                  </a:lnTo>
                  <a:lnTo>
                    <a:pt x="262839" y="0"/>
                  </a:lnTo>
                  <a:close/>
                </a:path>
              </a:pathLst>
            </a:custGeom>
            <a:solidFill>
              <a:srgbClr val="7FACCC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01249" y="5104020"/>
              <a:ext cx="208292" cy="19597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249069" y="5715010"/>
              <a:ext cx="1805305" cy="417195"/>
            </a:xfrm>
            <a:custGeom>
              <a:avLst/>
              <a:gdLst/>
              <a:ahLst/>
              <a:cxnLst/>
              <a:rect l="l" t="t" r="r" b="b"/>
              <a:pathLst>
                <a:path w="1805305" h="417195">
                  <a:moveTo>
                    <a:pt x="1799577" y="0"/>
                  </a:moveTo>
                  <a:lnTo>
                    <a:pt x="0" y="0"/>
                  </a:lnTo>
                  <a:lnTo>
                    <a:pt x="355498" y="417029"/>
                  </a:lnTo>
                  <a:lnTo>
                    <a:pt x="1799577" y="417029"/>
                  </a:lnTo>
                  <a:lnTo>
                    <a:pt x="1805254" y="411352"/>
                  </a:lnTo>
                  <a:lnTo>
                    <a:pt x="1805254" y="5664"/>
                  </a:lnTo>
                  <a:lnTo>
                    <a:pt x="17995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762928" y="5781151"/>
              <a:ext cx="1070610" cy="269240"/>
            </a:xfrm>
            <a:custGeom>
              <a:avLst/>
              <a:gdLst/>
              <a:ahLst/>
              <a:cxnLst/>
              <a:rect l="l" t="t" r="r" b="b"/>
              <a:pathLst>
                <a:path w="1070610" h="269239">
                  <a:moveTo>
                    <a:pt x="126720" y="0"/>
                  </a:moveTo>
                  <a:lnTo>
                    <a:pt x="83130" y="3451"/>
                  </a:lnTo>
                  <a:lnTo>
                    <a:pt x="47263" y="14003"/>
                  </a:lnTo>
                  <a:lnTo>
                    <a:pt x="22939" y="31948"/>
                  </a:lnTo>
                  <a:lnTo>
                    <a:pt x="13982" y="57581"/>
                  </a:lnTo>
                  <a:lnTo>
                    <a:pt x="22939" y="83398"/>
                  </a:lnTo>
                  <a:lnTo>
                    <a:pt x="47263" y="101438"/>
                  </a:lnTo>
                  <a:lnTo>
                    <a:pt x="83130" y="112024"/>
                  </a:lnTo>
                  <a:lnTo>
                    <a:pt x="126720" y="115481"/>
                  </a:lnTo>
                  <a:lnTo>
                    <a:pt x="170310" y="112024"/>
                  </a:lnTo>
                  <a:lnTo>
                    <a:pt x="206178" y="101438"/>
                  </a:lnTo>
                  <a:lnTo>
                    <a:pt x="220994" y="90449"/>
                  </a:lnTo>
                  <a:lnTo>
                    <a:pt x="126720" y="90449"/>
                  </a:lnTo>
                  <a:lnTo>
                    <a:pt x="95286" y="88394"/>
                  </a:lnTo>
                  <a:lnTo>
                    <a:pt x="69345" y="82230"/>
                  </a:lnTo>
                  <a:lnTo>
                    <a:pt x="51714" y="71959"/>
                  </a:lnTo>
                  <a:lnTo>
                    <a:pt x="45212" y="57581"/>
                  </a:lnTo>
                  <a:lnTo>
                    <a:pt x="51714" y="43387"/>
                  </a:lnTo>
                  <a:lnTo>
                    <a:pt x="69345" y="33210"/>
                  </a:lnTo>
                  <a:lnTo>
                    <a:pt x="95286" y="27081"/>
                  </a:lnTo>
                  <a:lnTo>
                    <a:pt x="126720" y="25031"/>
                  </a:lnTo>
                  <a:lnTo>
                    <a:pt x="221126" y="25031"/>
                  </a:lnTo>
                  <a:lnTo>
                    <a:pt x="206178" y="14003"/>
                  </a:lnTo>
                  <a:lnTo>
                    <a:pt x="170310" y="3451"/>
                  </a:lnTo>
                  <a:lnTo>
                    <a:pt x="126720" y="0"/>
                  </a:lnTo>
                  <a:close/>
                </a:path>
                <a:path w="1070610" h="269239">
                  <a:moveTo>
                    <a:pt x="221126" y="25031"/>
                  </a:moveTo>
                  <a:lnTo>
                    <a:pt x="126720" y="25031"/>
                  </a:lnTo>
                  <a:lnTo>
                    <a:pt x="158155" y="27081"/>
                  </a:lnTo>
                  <a:lnTo>
                    <a:pt x="184096" y="33210"/>
                  </a:lnTo>
                  <a:lnTo>
                    <a:pt x="201726" y="43387"/>
                  </a:lnTo>
                  <a:lnTo>
                    <a:pt x="208229" y="57581"/>
                  </a:lnTo>
                  <a:lnTo>
                    <a:pt x="201726" y="71959"/>
                  </a:lnTo>
                  <a:lnTo>
                    <a:pt x="184096" y="82230"/>
                  </a:lnTo>
                  <a:lnTo>
                    <a:pt x="158155" y="88394"/>
                  </a:lnTo>
                  <a:lnTo>
                    <a:pt x="126720" y="90449"/>
                  </a:lnTo>
                  <a:lnTo>
                    <a:pt x="220994" y="90449"/>
                  </a:lnTo>
                  <a:lnTo>
                    <a:pt x="230501" y="83398"/>
                  </a:lnTo>
                  <a:lnTo>
                    <a:pt x="239458" y="57581"/>
                  </a:lnTo>
                  <a:lnTo>
                    <a:pt x="230501" y="31948"/>
                  </a:lnTo>
                  <a:lnTo>
                    <a:pt x="221126" y="25031"/>
                  </a:lnTo>
                  <a:close/>
                </a:path>
                <a:path w="1070610" h="269239">
                  <a:moveTo>
                    <a:pt x="47599" y="189649"/>
                  </a:moveTo>
                  <a:lnTo>
                    <a:pt x="17551" y="189649"/>
                  </a:lnTo>
                  <a:lnTo>
                    <a:pt x="17551" y="265709"/>
                  </a:lnTo>
                  <a:lnTo>
                    <a:pt x="240652" y="265709"/>
                  </a:lnTo>
                  <a:lnTo>
                    <a:pt x="240652" y="239102"/>
                  </a:lnTo>
                  <a:lnTo>
                    <a:pt x="47599" y="239102"/>
                  </a:lnTo>
                  <a:lnTo>
                    <a:pt x="47599" y="189649"/>
                  </a:lnTo>
                  <a:close/>
                </a:path>
                <a:path w="1070610" h="269239">
                  <a:moveTo>
                    <a:pt x="141592" y="164934"/>
                  </a:moveTo>
                  <a:lnTo>
                    <a:pt x="111848" y="164934"/>
                  </a:lnTo>
                  <a:lnTo>
                    <a:pt x="111848" y="210934"/>
                  </a:lnTo>
                  <a:lnTo>
                    <a:pt x="141592" y="210934"/>
                  </a:lnTo>
                  <a:lnTo>
                    <a:pt x="141592" y="164934"/>
                  </a:lnTo>
                  <a:close/>
                </a:path>
                <a:path w="1070610" h="269239">
                  <a:moveTo>
                    <a:pt x="253733" y="138645"/>
                  </a:moveTo>
                  <a:lnTo>
                    <a:pt x="0" y="138645"/>
                  </a:lnTo>
                  <a:lnTo>
                    <a:pt x="0" y="164934"/>
                  </a:lnTo>
                  <a:lnTo>
                    <a:pt x="253733" y="164934"/>
                  </a:lnTo>
                  <a:lnTo>
                    <a:pt x="253733" y="138645"/>
                  </a:lnTo>
                  <a:close/>
                </a:path>
                <a:path w="1070610" h="269239">
                  <a:moveTo>
                    <a:pt x="507415" y="1562"/>
                  </a:moveTo>
                  <a:lnTo>
                    <a:pt x="478256" y="1562"/>
                  </a:lnTo>
                  <a:lnTo>
                    <a:pt x="478256" y="25349"/>
                  </a:lnTo>
                  <a:lnTo>
                    <a:pt x="433933" y="25349"/>
                  </a:lnTo>
                  <a:lnTo>
                    <a:pt x="435724" y="51943"/>
                  </a:lnTo>
                  <a:lnTo>
                    <a:pt x="478256" y="51943"/>
                  </a:lnTo>
                  <a:lnTo>
                    <a:pt x="478256" y="91694"/>
                  </a:lnTo>
                  <a:lnTo>
                    <a:pt x="435724" y="91694"/>
                  </a:lnTo>
                  <a:lnTo>
                    <a:pt x="433933" y="118300"/>
                  </a:lnTo>
                  <a:lnTo>
                    <a:pt x="478256" y="118300"/>
                  </a:lnTo>
                  <a:lnTo>
                    <a:pt x="478256" y="149275"/>
                  </a:lnTo>
                  <a:lnTo>
                    <a:pt x="507415" y="149275"/>
                  </a:lnTo>
                  <a:lnTo>
                    <a:pt x="507415" y="1562"/>
                  </a:lnTo>
                  <a:close/>
                </a:path>
                <a:path w="1070610" h="269239">
                  <a:moveTo>
                    <a:pt x="348869" y="4381"/>
                  </a:moveTo>
                  <a:lnTo>
                    <a:pt x="316486" y="9359"/>
                  </a:lnTo>
                  <a:lnTo>
                    <a:pt x="291939" y="23314"/>
                  </a:lnTo>
                  <a:lnTo>
                    <a:pt x="276372" y="44779"/>
                  </a:lnTo>
                  <a:lnTo>
                    <a:pt x="270929" y="72288"/>
                  </a:lnTo>
                  <a:lnTo>
                    <a:pt x="276372" y="99933"/>
                  </a:lnTo>
                  <a:lnTo>
                    <a:pt x="291939" y="121388"/>
                  </a:lnTo>
                  <a:lnTo>
                    <a:pt x="316486" y="135273"/>
                  </a:lnTo>
                  <a:lnTo>
                    <a:pt x="348869" y="140208"/>
                  </a:lnTo>
                  <a:lnTo>
                    <a:pt x="381420" y="135273"/>
                  </a:lnTo>
                  <a:lnTo>
                    <a:pt x="406053" y="121388"/>
                  </a:lnTo>
                  <a:lnTo>
                    <a:pt x="411262" y="114223"/>
                  </a:lnTo>
                  <a:lnTo>
                    <a:pt x="348869" y="114223"/>
                  </a:lnTo>
                  <a:lnTo>
                    <a:pt x="328943" y="111412"/>
                  </a:lnTo>
                  <a:lnTo>
                    <a:pt x="313537" y="103233"/>
                  </a:lnTo>
                  <a:lnTo>
                    <a:pt x="303599" y="90065"/>
                  </a:lnTo>
                  <a:lnTo>
                    <a:pt x="300075" y="72288"/>
                  </a:lnTo>
                  <a:lnTo>
                    <a:pt x="303599" y="54516"/>
                  </a:lnTo>
                  <a:lnTo>
                    <a:pt x="313537" y="41348"/>
                  </a:lnTo>
                  <a:lnTo>
                    <a:pt x="328943" y="33165"/>
                  </a:lnTo>
                  <a:lnTo>
                    <a:pt x="348869" y="30353"/>
                  </a:lnTo>
                  <a:lnTo>
                    <a:pt x="411169" y="30353"/>
                  </a:lnTo>
                  <a:lnTo>
                    <a:pt x="406053" y="23314"/>
                  </a:lnTo>
                  <a:lnTo>
                    <a:pt x="381420" y="9359"/>
                  </a:lnTo>
                  <a:lnTo>
                    <a:pt x="348869" y="4381"/>
                  </a:lnTo>
                  <a:close/>
                </a:path>
                <a:path w="1070610" h="269239">
                  <a:moveTo>
                    <a:pt x="411169" y="30353"/>
                  </a:moveTo>
                  <a:lnTo>
                    <a:pt x="348869" y="30353"/>
                  </a:lnTo>
                  <a:lnTo>
                    <a:pt x="368787" y="33165"/>
                  </a:lnTo>
                  <a:lnTo>
                    <a:pt x="384189" y="41348"/>
                  </a:lnTo>
                  <a:lnTo>
                    <a:pt x="394126" y="54516"/>
                  </a:lnTo>
                  <a:lnTo>
                    <a:pt x="397649" y="72288"/>
                  </a:lnTo>
                  <a:lnTo>
                    <a:pt x="394126" y="90065"/>
                  </a:lnTo>
                  <a:lnTo>
                    <a:pt x="384189" y="103233"/>
                  </a:lnTo>
                  <a:lnTo>
                    <a:pt x="368787" y="111412"/>
                  </a:lnTo>
                  <a:lnTo>
                    <a:pt x="348869" y="114223"/>
                  </a:lnTo>
                  <a:lnTo>
                    <a:pt x="411262" y="114223"/>
                  </a:lnTo>
                  <a:lnTo>
                    <a:pt x="421653" y="99933"/>
                  </a:lnTo>
                  <a:lnTo>
                    <a:pt x="427101" y="72288"/>
                  </a:lnTo>
                  <a:lnTo>
                    <a:pt x="421653" y="44779"/>
                  </a:lnTo>
                  <a:lnTo>
                    <a:pt x="411169" y="30353"/>
                  </a:lnTo>
                  <a:close/>
                </a:path>
                <a:path w="1070610" h="269239">
                  <a:moveTo>
                    <a:pt x="401218" y="158038"/>
                  </a:moveTo>
                  <a:lnTo>
                    <a:pt x="358699" y="161061"/>
                  </a:lnTo>
                  <a:lnTo>
                    <a:pt x="324323" y="170716"/>
                  </a:lnTo>
                  <a:lnTo>
                    <a:pt x="301323" y="187881"/>
                  </a:lnTo>
                  <a:lnTo>
                    <a:pt x="292938" y="213436"/>
                  </a:lnTo>
                  <a:lnTo>
                    <a:pt x="301323" y="238995"/>
                  </a:lnTo>
                  <a:lnTo>
                    <a:pt x="324323" y="256160"/>
                  </a:lnTo>
                  <a:lnTo>
                    <a:pt x="358699" y="265812"/>
                  </a:lnTo>
                  <a:lnTo>
                    <a:pt x="401218" y="268833"/>
                  </a:lnTo>
                  <a:lnTo>
                    <a:pt x="443782" y="265812"/>
                  </a:lnTo>
                  <a:lnTo>
                    <a:pt x="478259" y="256160"/>
                  </a:lnTo>
                  <a:lnTo>
                    <a:pt x="495746" y="243166"/>
                  </a:lnTo>
                  <a:lnTo>
                    <a:pt x="401218" y="243166"/>
                  </a:lnTo>
                  <a:lnTo>
                    <a:pt x="371109" y="241427"/>
                  </a:lnTo>
                  <a:lnTo>
                    <a:pt x="346635" y="236050"/>
                  </a:lnTo>
                  <a:lnTo>
                    <a:pt x="330193" y="226798"/>
                  </a:lnTo>
                  <a:lnTo>
                    <a:pt x="324180" y="213436"/>
                  </a:lnTo>
                  <a:lnTo>
                    <a:pt x="330193" y="200207"/>
                  </a:lnTo>
                  <a:lnTo>
                    <a:pt x="346635" y="190941"/>
                  </a:lnTo>
                  <a:lnTo>
                    <a:pt x="371109" y="185489"/>
                  </a:lnTo>
                  <a:lnTo>
                    <a:pt x="401218" y="183705"/>
                  </a:lnTo>
                  <a:lnTo>
                    <a:pt x="495739" y="183705"/>
                  </a:lnTo>
                  <a:lnTo>
                    <a:pt x="478259" y="170716"/>
                  </a:lnTo>
                  <a:lnTo>
                    <a:pt x="443782" y="161061"/>
                  </a:lnTo>
                  <a:lnTo>
                    <a:pt x="401218" y="158038"/>
                  </a:lnTo>
                  <a:close/>
                </a:path>
                <a:path w="1070610" h="269239">
                  <a:moveTo>
                    <a:pt x="495739" y="183705"/>
                  </a:moveTo>
                  <a:lnTo>
                    <a:pt x="401218" y="183705"/>
                  </a:lnTo>
                  <a:lnTo>
                    <a:pt x="431327" y="185489"/>
                  </a:lnTo>
                  <a:lnTo>
                    <a:pt x="455801" y="190941"/>
                  </a:lnTo>
                  <a:lnTo>
                    <a:pt x="472243" y="200207"/>
                  </a:lnTo>
                  <a:lnTo>
                    <a:pt x="478256" y="213436"/>
                  </a:lnTo>
                  <a:lnTo>
                    <a:pt x="472243" y="226798"/>
                  </a:lnTo>
                  <a:lnTo>
                    <a:pt x="455801" y="236050"/>
                  </a:lnTo>
                  <a:lnTo>
                    <a:pt x="431327" y="241427"/>
                  </a:lnTo>
                  <a:lnTo>
                    <a:pt x="401218" y="243166"/>
                  </a:lnTo>
                  <a:lnTo>
                    <a:pt x="495746" y="243166"/>
                  </a:lnTo>
                  <a:lnTo>
                    <a:pt x="501359" y="238995"/>
                  </a:lnTo>
                  <a:lnTo>
                    <a:pt x="509790" y="213436"/>
                  </a:lnTo>
                  <a:lnTo>
                    <a:pt x="501359" y="187881"/>
                  </a:lnTo>
                  <a:lnTo>
                    <a:pt x="495739" y="183705"/>
                  </a:lnTo>
                  <a:close/>
                </a:path>
                <a:path w="1070610" h="269239">
                  <a:moveTo>
                    <a:pt x="773582" y="1562"/>
                  </a:moveTo>
                  <a:lnTo>
                    <a:pt x="744131" y="1562"/>
                  </a:lnTo>
                  <a:lnTo>
                    <a:pt x="744131" y="268833"/>
                  </a:lnTo>
                  <a:lnTo>
                    <a:pt x="773582" y="268833"/>
                  </a:lnTo>
                  <a:lnTo>
                    <a:pt x="773582" y="1562"/>
                  </a:lnTo>
                  <a:close/>
                </a:path>
                <a:path w="1070610" h="269239">
                  <a:moveTo>
                    <a:pt x="620090" y="8128"/>
                  </a:moveTo>
                  <a:lnTo>
                    <a:pt x="616627" y="72660"/>
                  </a:lnTo>
                  <a:lnTo>
                    <a:pt x="606756" y="129367"/>
                  </a:lnTo>
                  <a:lnTo>
                    <a:pt x="590705" y="175153"/>
                  </a:lnTo>
                  <a:lnTo>
                    <a:pt x="568700" y="206921"/>
                  </a:lnTo>
                  <a:lnTo>
                    <a:pt x="540969" y="221576"/>
                  </a:lnTo>
                  <a:lnTo>
                    <a:pt x="540969" y="252869"/>
                  </a:lnTo>
                  <a:lnTo>
                    <a:pt x="569310" y="244570"/>
                  </a:lnTo>
                  <a:lnTo>
                    <a:pt x="593912" y="224943"/>
                  </a:lnTo>
                  <a:lnTo>
                    <a:pt x="614499" y="194871"/>
                  </a:lnTo>
                  <a:lnTo>
                    <a:pt x="630796" y="155232"/>
                  </a:lnTo>
                  <a:lnTo>
                    <a:pt x="665676" y="155232"/>
                  </a:lnTo>
                  <a:lnTo>
                    <a:pt x="640016" y="119240"/>
                  </a:lnTo>
                  <a:lnTo>
                    <a:pt x="644314" y="94370"/>
                  </a:lnTo>
                  <a:lnTo>
                    <a:pt x="647415" y="67713"/>
                  </a:lnTo>
                  <a:lnTo>
                    <a:pt x="649348" y="39355"/>
                  </a:lnTo>
                  <a:lnTo>
                    <a:pt x="650138" y="9385"/>
                  </a:lnTo>
                  <a:lnTo>
                    <a:pt x="620090" y="8128"/>
                  </a:lnTo>
                  <a:close/>
                </a:path>
                <a:path w="1070610" h="269239">
                  <a:moveTo>
                    <a:pt x="665676" y="155232"/>
                  </a:moveTo>
                  <a:lnTo>
                    <a:pt x="630796" y="155232"/>
                  </a:lnTo>
                  <a:lnTo>
                    <a:pt x="698322" y="252247"/>
                  </a:lnTo>
                  <a:lnTo>
                    <a:pt x="722122" y="234403"/>
                  </a:lnTo>
                  <a:lnTo>
                    <a:pt x="665676" y="155232"/>
                  </a:lnTo>
                  <a:close/>
                </a:path>
                <a:path w="1070610" h="269239">
                  <a:moveTo>
                    <a:pt x="852043" y="181203"/>
                  </a:moveTo>
                  <a:lnTo>
                    <a:pt x="822299" y="181203"/>
                  </a:lnTo>
                  <a:lnTo>
                    <a:pt x="822299" y="265391"/>
                  </a:lnTo>
                  <a:lnTo>
                    <a:pt x="1041527" y="265391"/>
                  </a:lnTo>
                  <a:lnTo>
                    <a:pt x="1041527" y="237223"/>
                  </a:lnTo>
                  <a:lnTo>
                    <a:pt x="852043" y="237223"/>
                  </a:lnTo>
                  <a:lnTo>
                    <a:pt x="852043" y="181203"/>
                  </a:lnTo>
                  <a:close/>
                </a:path>
                <a:path w="1070610" h="269239">
                  <a:moveTo>
                    <a:pt x="1034694" y="1562"/>
                  </a:moveTo>
                  <a:lnTo>
                    <a:pt x="1005243" y="1562"/>
                  </a:lnTo>
                  <a:lnTo>
                    <a:pt x="1005243" y="199986"/>
                  </a:lnTo>
                  <a:lnTo>
                    <a:pt x="1034694" y="199986"/>
                  </a:lnTo>
                  <a:lnTo>
                    <a:pt x="1034694" y="94830"/>
                  </a:lnTo>
                  <a:lnTo>
                    <a:pt x="1070381" y="94830"/>
                  </a:lnTo>
                  <a:lnTo>
                    <a:pt x="1070381" y="65087"/>
                  </a:lnTo>
                  <a:lnTo>
                    <a:pt x="1034694" y="65087"/>
                  </a:lnTo>
                  <a:lnTo>
                    <a:pt x="1034694" y="1562"/>
                  </a:lnTo>
                  <a:close/>
                </a:path>
                <a:path w="1070610" h="269239">
                  <a:moveTo>
                    <a:pt x="957643" y="8128"/>
                  </a:moveTo>
                  <a:lnTo>
                    <a:pt x="811301" y="8128"/>
                  </a:lnTo>
                  <a:lnTo>
                    <a:pt x="811301" y="35356"/>
                  </a:lnTo>
                  <a:lnTo>
                    <a:pt x="927900" y="35356"/>
                  </a:lnTo>
                  <a:lnTo>
                    <a:pt x="927900" y="48196"/>
                  </a:lnTo>
                  <a:lnTo>
                    <a:pt x="919677" y="83408"/>
                  </a:lnTo>
                  <a:lnTo>
                    <a:pt x="896256" y="109027"/>
                  </a:lnTo>
                  <a:lnTo>
                    <a:pt x="859507" y="124729"/>
                  </a:lnTo>
                  <a:lnTo>
                    <a:pt x="811301" y="130187"/>
                  </a:lnTo>
                  <a:lnTo>
                    <a:pt x="811301" y="158038"/>
                  </a:lnTo>
                  <a:lnTo>
                    <a:pt x="859985" y="153524"/>
                  </a:lnTo>
                  <a:lnTo>
                    <a:pt x="900461" y="139952"/>
                  </a:lnTo>
                  <a:lnTo>
                    <a:pt x="931229" y="117277"/>
                  </a:lnTo>
                  <a:lnTo>
                    <a:pt x="957643" y="44437"/>
                  </a:lnTo>
                  <a:lnTo>
                    <a:pt x="957643" y="8128"/>
                  </a:lnTo>
                  <a:close/>
                </a:path>
              </a:pathLst>
            </a:custGeom>
            <a:solidFill>
              <a:srgbClr val="42494E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249069" y="5715010"/>
              <a:ext cx="1805305" cy="417195"/>
            </a:xfrm>
            <a:custGeom>
              <a:avLst/>
              <a:gdLst/>
              <a:ahLst/>
              <a:cxnLst/>
              <a:rect l="l" t="t" r="r" b="b"/>
              <a:pathLst>
                <a:path w="1805305" h="417195">
                  <a:moveTo>
                    <a:pt x="355498" y="417029"/>
                  </a:moveTo>
                  <a:lnTo>
                    <a:pt x="0" y="0"/>
                  </a:lnTo>
                  <a:lnTo>
                    <a:pt x="1792579" y="0"/>
                  </a:lnTo>
                  <a:lnTo>
                    <a:pt x="1799577" y="0"/>
                  </a:lnTo>
                  <a:lnTo>
                    <a:pt x="1805254" y="5664"/>
                  </a:lnTo>
                  <a:lnTo>
                    <a:pt x="1805254" y="12661"/>
                  </a:lnTo>
                  <a:lnTo>
                    <a:pt x="1805254" y="404355"/>
                  </a:lnTo>
                  <a:lnTo>
                    <a:pt x="1805254" y="411352"/>
                  </a:lnTo>
                  <a:lnTo>
                    <a:pt x="1799577" y="417029"/>
                  </a:lnTo>
                  <a:lnTo>
                    <a:pt x="1792579" y="417029"/>
                  </a:lnTo>
                  <a:lnTo>
                    <a:pt x="355498" y="417029"/>
                  </a:lnTo>
                  <a:close/>
                </a:path>
              </a:pathLst>
            </a:custGeom>
            <a:ln w="25400">
              <a:solidFill>
                <a:srgbClr val="7FACCC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155316" y="5655259"/>
              <a:ext cx="409575" cy="405130"/>
            </a:xfrm>
            <a:custGeom>
              <a:avLst/>
              <a:gdLst/>
              <a:ahLst/>
              <a:cxnLst/>
              <a:rect l="l" t="t" r="r" b="b"/>
              <a:pathLst>
                <a:path w="409575" h="405129">
                  <a:moveTo>
                    <a:pt x="262839" y="0"/>
                  </a:moveTo>
                  <a:lnTo>
                    <a:pt x="0" y="0"/>
                  </a:lnTo>
                  <a:lnTo>
                    <a:pt x="0" y="404520"/>
                  </a:lnTo>
                  <a:lnTo>
                    <a:pt x="262839" y="404520"/>
                  </a:lnTo>
                  <a:lnTo>
                    <a:pt x="269925" y="401269"/>
                  </a:lnTo>
                  <a:lnTo>
                    <a:pt x="409359" y="204304"/>
                  </a:lnTo>
                  <a:lnTo>
                    <a:pt x="409359" y="200228"/>
                  </a:lnTo>
                  <a:lnTo>
                    <a:pt x="269925" y="3251"/>
                  </a:lnTo>
                  <a:lnTo>
                    <a:pt x="262839" y="0"/>
                  </a:lnTo>
                  <a:close/>
                </a:path>
              </a:pathLst>
            </a:custGeom>
            <a:solidFill>
              <a:srgbClr val="7FACCC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180400" y="5755286"/>
              <a:ext cx="267970" cy="196215"/>
            </a:xfrm>
            <a:custGeom>
              <a:avLst/>
              <a:gdLst/>
              <a:ahLst/>
              <a:cxnLst/>
              <a:rect l="l" t="t" r="r" b="b"/>
              <a:pathLst>
                <a:path w="267969" h="196214">
                  <a:moveTo>
                    <a:pt x="67779" y="0"/>
                  </a:moveTo>
                  <a:lnTo>
                    <a:pt x="40874" y="6131"/>
                  </a:lnTo>
                  <a:lnTo>
                    <a:pt x="19388" y="24525"/>
                  </a:lnTo>
                  <a:lnTo>
                    <a:pt x="5152" y="55180"/>
                  </a:lnTo>
                  <a:lnTo>
                    <a:pt x="0" y="98094"/>
                  </a:lnTo>
                  <a:lnTo>
                    <a:pt x="5152" y="140884"/>
                  </a:lnTo>
                  <a:lnTo>
                    <a:pt x="19388" y="171475"/>
                  </a:lnTo>
                  <a:lnTo>
                    <a:pt x="40874" y="189845"/>
                  </a:lnTo>
                  <a:lnTo>
                    <a:pt x="67779" y="195973"/>
                  </a:lnTo>
                  <a:lnTo>
                    <a:pt x="94685" y="189845"/>
                  </a:lnTo>
                  <a:lnTo>
                    <a:pt x="116171" y="171475"/>
                  </a:lnTo>
                  <a:lnTo>
                    <a:pt x="121691" y="159613"/>
                  </a:lnTo>
                  <a:lnTo>
                    <a:pt x="67779" y="159613"/>
                  </a:lnTo>
                  <a:lnTo>
                    <a:pt x="55697" y="155950"/>
                  </a:lnTo>
                  <a:lnTo>
                    <a:pt x="46056" y="144718"/>
                  </a:lnTo>
                  <a:lnTo>
                    <a:pt x="39672" y="125553"/>
                  </a:lnTo>
                  <a:lnTo>
                    <a:pt x="37363" y="98094"/>
                  </a:lnTo>
                  <a:lnTo>
                    <a:pt x="39672" y="70505"/>
                  </a:lnTo>
                  <a:lnTo>
                    <a:pt x="46056" y="51277"/>
                  </a:lnTo>
                  <a:lnTo>
                    <a:pt x="55697" y="40025"/>
                  </a:lnTo>
                  <a:lnTo>
                    <a:pt x="67779" y="36360"/>
                  </a:lnTo>
                  <a:lnTo>
                    <a:pt x="121667" y="36360"/>
                  </a:lnTo>
                  <a:lnTo>
                    <a:pt x="116171" y="24525"/>
                  </a:lnTo>
                  <a:lnTo>
                    <a:pt x="94685" y="6131"/>
                  </a:lnTo>
                  <a:lnTo>
                    <a:pt x="67779" y="0"/>
                  </a:lnTo>
                  <a:close/>
                </a:path>
                <a:path w="267969" h="196214">
                  <a:moveTo>
                    <a:pt x="121667" y="36360"/>
                  </a:moveTo>
                  <a:lnTo>
                    <a:pt x="67779" y="36360"/>
                  </a:lnTo>
                  <a:lnTo>
                    <a:pt x="79861" y="40025"/>
                  </a:lnTo>
                  <a:lnTo>
                    <a:pt x="89503" y="51277"/>
                  </a:lnTo>
                  <a:lnTo>
                    <a:pt x="95886" y="70505"/>
                  </a:lnTo>
                  <a:lnTo>
                    <a:pt x="98196" y="98094"/>
                  </a:lnTo>
                  <a:lnTo>
                    <a:pt x="95886" y="125553"/>
                  </a:lnTo>
                  <a:lnTo>
                    <a:pt x="89503" y="144718"/>
                  </a:lnTo>
                  <a:lnTo>
                    <a:pt x="79861" y="155950"/>
                  </a:lnTo>
                  <a:lnTo>
                    <a:pt x="67779" y="159613"/>
                  </a:lnTo>
                  <a:lnTo>
                    <a:pt x="121691" y="159613"/>
                  </a:lnTo>
                  <a:lnTo>
                    <a:pt x="130407" y="140884"/>
                  </a:lnTo>
                  <a:lnTo>
                    <a:pt x="135559" y="98094"/>
                  </a:lnTo>
                  <a:lnTo>
                    <a:pt x="130407" y="55180"/>
                  </a:lnTo>
                  <a:lnTo>
                    <a:pt x="121667" y="36360"/>
                  </a:lnTo>
                  <a:close/>
                </a:path>
                <a:path w="267969" h="196214">
                  <a:moveTo>
                    <a:pt x="260235" y="36131"/>
                  </a:moveTo>
                  <a:lnTo>
                    <a:pt x="201117" y="36131"/>
                  </a:lnTo>
                  <a:lnTo>
                    <a:pt x="212157" y="37774"/>
                  </a:lnTo>
                  <a:lnTo>
                    <a:pt x="219717" y="42418"/>
                  </a:lnTo>
                  <a:lnTo>
                    <a:pt x="224061" y="49633"/>
                  </a:lnTo>
                  <a:lnTo>
                    <a:pt x="225382" y="58534"/>
                  </a:lnTo>
                  <a:lnTo>
                    <a:pt x="225450" y="58991"/>
                  </a:lnTo>
                  <a:lnTo>
                    <a:pt x="199161" y="104724"/>
                  </a:lnTo>
                  <a:lnTo>
                    <a:pt x="141160" y="167614"/>
                  </a:lnTo>
                  <a:lnTo>
                    <a:pt x="141160" y="191389"/>
                  </a:lnTo>
                  <a:lnTo>
                    <a:pt x="267804" y="191389"/>
                  </a:lnTo>
                  <a:lnTo>
                    <a:pt x="267804" y="156184"/>
                  </a:lnTo>
                  <a:lnTo>
                    <a:pt x="198945" y="156184"/>
                  </a:lnTo>
                  <a:lnTo>
                    <a:pt x="224358" y="128511"/>
                  </a:lnTo>
                  <a:lnTo>
                    <a:pt x="255997" y="88122"/>
                  </a:lnTo>
                  <a:lnTo>
                    <a:pt x="264337" y="58534"/>
                  </a:lnTo>
                  <a:lnTo>
                    <a:pt x="260235" y="36131"/>
                  </a:lnTo>
                  <a:close/>
                </a:path>
                <a:path w="267969" h="196214">
                  <a:moveTo>
                    <a:pt x="201117" y="0"/>
                  </a:moveTo>
                  <a:lnTo>
                    <a:pt x="175408" y="4859"/>
                  </a:lnTo>
                  <a:lnTo>
                    <a:pt x="155279" y="18295"/>
                  </a:lnTo>
                  <a:lnTo>
                    <a:pt x="142156" y="38592"/>
                  </a:lnTo>
                  <a:lnTo>
                    <a:pt x="137464" y="64033"/>
                  </a:lnTo>
                  <a:lnTo>
                    <a:pt x="176352" y="64033"/>
                  </a:lnTo>
                  <a:lnTo>
                    <a:pt x="177960" y="53689"/>
                  </a:lnTo>
                  <a:lnTo>
                    <a:pt x="182705" y="44762"/>
                  </a:lnTo>
                  <a:lnTo>
                    <a:pt x="190345" y="38592"/>
                  </a:lnTo>
                  <a:lnTo>
                    <a:pt x="190032" y="38592"/>
                  </a:lnTo>
                  <a:lnTo>
                    <a:pt x="201117" y="36131"/>
                  </a:lnTo>
                  <a:lnTo>
                    <a:pt x="260235" y="36131"/>
                  </a:lnTo>
                  <a:lnTo>
                    <a:pt x="260049" y="35115"/>
                  </a:lnTo>
                  <a:lnTo>
                    <a:pt x="247634" y="16579"/>
                  </a:lnTo>
                  <a:lnTo>
                    <a:pt x="227765" y="4388"/>
                  </a:lnTo>
                  <a:lnTo>
                    <a:pt x="2011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1249069" y="6366277"/>
              <a:ext cx="1805305" cy="417195"/>
            </a:xfrm>
            <a:custGeom>
              <a:avLst/>
              <a:gdLst/>
              <a:ahLst/>
              <a:cxnLst/>
              <a:rect l="l" t="t" r="r" b="b"/>
              <a:pathLst>
                <a:path w="1805305" h="417195">
                  <a:moveTo>
                    <a:pt x="1799577" y="0"/>
                  </a:moveTo>
                  <a:lnTo>
                    <a:pt x="0" y="0"/>
                  </a:lnTo>
                  <a:lnTo>
                    <a:pt x="355498" y="417029"/>
                  </a:lnTo>
                  <a:lnTo>
                    <a:pt x="1799577" y="417029"/>
                  </a:lnTo>
                  <a:lnTo>
                    <a:pt x="1805254" y="411352"/>
                  </a:lnTo>
                  <a:lnTo>
                    <a:pt x="1805254" y="5664"/>
                  </a:lnTo>
                  <a:lnTo>
                    <a:pt x="17995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763519" y="6432415"/>
              <a:ext cx="1057910" cy="269875"/>
            </a:xfrm>
            <a:custGeom>
              <a:avLst/>
              <a:gdLst/>
              <a:ahLst/>
              <a:cxnLst/>
              <a:rect l="l" t="t" r="r" b="b"/>
              <a:pathLst>
                <a:path w="1057910" h="269875">
                  <a:moveTo>
                    <a:pt x="229349" y="1562"/>
                  </a:moveTo>
                  <a:lnTo>
                    <a:pt x="199897" y="1562"/>
                  </a:lnTo>
                  <a:lnTo>
                    <a:pt x="199897" y="149288"/>
                  </a:lnTo>
                  <a:lnTo>
                    <a:pt x="229349" y="149288"/>
                  </a:lnTo>
                  <a:lnTo>
                    <a:pt x="229349" y="81991"/>
                  </a:lnTo>
                  <a:lnTo>
                    <a:pt x="265048" y="81991"/>
                  </a:lnTo>
                  <a:lnTo>
                    <a:pt x="265048" y="52577"/>
                  </a:lnTo>
                  <a:lnTo>
                    <a:pt x="229349" y="52577"/>
                  </a:lnTo>
                  <a:lnTo>
                    <a:pt x="229349" y="1562"/>
                  </a:lnTo>
                  <a:close/>
                </a:path>
                <a:path w="1057910" h="269875">
                  <a:moveTo>
                    <a:pt x="77050" y="4063"/>
                  </a:moveTo>
                  <a:lnTo>
                    <a:pt x="71537" y="44012"/>
                  </a:lnTo>
                  <a:lnTo>
                    <a:pt x="56375" y="77652"/>
                  </a:lnTo>
                  <a:lnTo>
                    <a:pt x="32288" y="102431"/>
                  </a:lnTo>
                  <a:lnTo>
                    <a:pt x="0" y="115798"/>
                  </a:lnTo>
                  <a:lnTo>
                    <a:pt x="0" y="143967"/>
                  </a:lnTo>
                  <a:lnTo>
                    <a:pt x="26778" y="136978"/>
                  </a:lnTo>
                  <a:lnTo>
                    <a:pt x="50236" y="124444"/>
                  </a:lnTo>
                  <a:lnTo>
                    <a:pt x="70067" y="107037"/>
                  </a:lnTo>
                  <a:lnTo>
                    <a:pt x="85966" y="85432"/>
                  </a:lnTo>
                  <a:lnTo>
                    <a:pt x="133017" y="85432"/>
                  </a:lnTo>
                  <a:lnTo>
                    <a:pt x="97281" y="61023"/>
                  </a:lnTo>
                  <a:lnTo>
                    <a:pt x="101230" y="48064"/>
                  </a:lnTo>
                  <a:lnTo>
                    <a:pt x="104120" y="34545"/>
                  </a:lnTo>
                  <a:lnTo>
                    <a:pt x="105897" y="20495"/>
                  </a:lnTo>
                  <a:lnTo>
                    <a:pt x="106502" y="5943"/>
                  </a:lnTo>
                  <a:lnTo>
                    <a:pt x="77050" y="4063"/>
                  </a:lnTo>
                  <a:close/>
                </a:path>
                <a:path w="1057910" h="269875">
                  <a:moveTo>
                    <a:pt x="133017" y="85432"/>
                  </a:moveTo>
                  <a:lnTo>
                    <a:pt x="85966" y="85432"/>
                  </a:lnTo>
                  <a:lnTo>
                    <a:pt x="160934" y="137706"/>
                  </a:lnTo>
                  <a:lnTo>
                    <a:pt x="176098" y="114858"/>
                  </a:lnTo>
                  <a:lnTo>
                    <a:pt x="133017" y="85432"/>
                  </a:lnTo>
                  <a:close/>
                </a:path>
                <a:path w="1057910" h="269875">
                  <a:moveTo>
                    <a:pt x="124345" y="158051"/>
                  </a:moveTo>
                  <a:lnTo>
                    <a:pt x="81734" y="161072"/>
                  </a:lnTo>
                  <a:lnTo>
                    <a:pt x="47151" y="170722"/>
                  </a:lnTo>
                  <a:lnTo>
                    <a:pt x="23947" y="187883"/>
                  </a:lnTo>
                  <a:lnTo>
                    <a:pt x="15468" y="213436"/>
                  </a:lnTo>
                  <a:lnTo>
                    <a:pt x="23947" y="238995"/>
                  </a:lnTo>
                  <a:lnTo>
                    <a:pt x="47151" y="256160"/>
                  </a:lnTo>
                  <a:lnTo>
                    <a:pt x="81734" y="265812"/>
                  </a:lnTo>
                  <a:lnTo>
                    <a:pt x="124345" y="268833"/>
                  </a:lnTo>
                  <a:lnTo>
                    <a:pt x="167083" y="265812"/>
                  </a:lnTo>
                  <a:lnTo>
                    <a:pt x="201647" y="256160"/>
                  </a:lnTo>
                  <a:lnTo>
                    <a:pt x="219138" y="243179"/>
                  </a:lnTo>
                  <a:lnTo>
                    <a:pt x="124345" y="243179"/>
                  </a:lnTo>
                  <a:lnTo>
                    <a:pt x="94065" y="241437"/>
                  </a:lnTo>
                  <a:lnTo>
                    <a:pt x="69500" y="236056"/>
                  </a:lnTo>
                  <a:lnTo>
                    <a:pt x="53022" y="226800"/>
                  </a:lnTo>
                  <a:lnTo>
                    <a:pt x="47002" y="213436"/>
                  </a:lnTo>
                  <a:lnTo>
                    <a:pt x="53022" y="200212"/>
                  </a:lnTo>
                  <a:lnTo>
                    <a:pt x="69500" y="190946"/>
                  </a:lnTo>
                  <a:lnTo>
                    <a:pt x="94065" y="185491"/>
                  </a:lnTo>
                  <a:lnTo>
                    <a:pt x="124345" y="183705"/>
                  </a:lnTo>
                  <a:lnTo>
                    <a:pt x="219144" y="183705"/>
                  </a:lnTo>
                  <a:lnTo>
                    <a:pt x="201647" y="170722"/>
                  </a:lnTo>
                  <a:lnTo>
                    <a:pt x="167083" y="161072"/>
                  </a:lnTo>
                  <a:lnTo>
                    <a:pt x="124345" y="158051"/>
                  </a:lnTo>
                  <a:close/>
                </a:path>
                <a:path w="1057910" h="269875">
                  <a:moveTo>
                    <a:pt x="219144" y="183705"/>
                  </a:moveTo>
                  <a:lnTo>
                    <a:pt x="124345" y="183705"/>
                  </a:lnTo>
                  <a:lnTo>
                    <a:pt x="154754" y="185491"/>
                  </a:lnTo>
                  <a:lnTo>
                    <a:pt x="179304" y="190946"/>
                  </a:lnTo>
                  <a:lnTo>
                    <a:pt x="195711" y="200212"/>
                  </a:lnTo>
                  <a:lnTo>
                    <a:pt x="201688" y="213436"/>
                  </a:lnTo>
                  <a:lnTo>
                    <a:pt x="195711" y="226800"/>
                  </a:lnTo>
                  <a:lnTo>
                    <a:pt x="179304" y="236056"/>
                  </a:lnTo>
                  <a:lnTo>
                    <a:pt x="154754" y="241437"/>
                  </a:lnTo>
                  <a:lnTo>
                    <a:pt x="124345" y="243179"/>
                  </a:lnTo>
                  <a:lnTo>
                    <a:pt x="219138" y="243179"/>
                  </a:lnTo>
                  <a:lnTo>
                    <a:pt x="224776" y="238995"/>
                  </a:lnTo>
                  <a:lnTo>
                    <a:pt x="233210" y="213436"/>
                  </a:lnTo>
                  <a:lnTo>
                    <a:pt x="224776" y="187883"/>
                  </a:lnTo>
                  <a:lnTo>
                    <a:pt x="219144" y="183705"/>
                  </a:lnTo>
                  <a:close/>
                </a:path>
                <a:path w="1057910" h="269875">
                  <a:moveTo>
                    <a:pt x="497598" y="1562"/>
                  </a:moveTo>
                  <a:lnTo>
                    <a:pt x="468147" y="1562"/>
                  </a:lnTo>
                  <a:lnTo>
                    <a:pt x="468147" y="146786"/>
                  </a:lnTo>
                  <a:lnTo>
                    <a:pt x="497598" y="146786"/>
                  </a:lnTo>
                  <a:lnTo>
                    <a:pt x="497598" y="86067"/>
                  </a:lnTo>
                  <a:lnTo>
                    <a:pt x="533298" y="86067"/>
                  </a:lnTo>
                  <a:lnTo>
                    <a:pt x="533298" y="56337"/>
                  </a:lnTo>
                  <a:lnTo>
                    <a:pt x="497598" y="56337"/>
                  </a:lnTo>
                  <a:lnTo>
                    <a:pt x="497598" y="1562"/>
                  </a:lnTo>
                  <a:close/>
                </a:path>
                <a:path w="1057910" h="269875">
                  <a:moveTo>
                    <a:pt x="431558" y="8140"/>
                  </a:moveTo>
                  <a:lnTo>
                    <a:pt x="276580" y="8140"/>
                  </a:lnTo>
                  <a:lnTo>
                    <a:pt x="276580" y="133946"/>
                  </a:lnTo>
                  <a:lnTo>
                    <a:pt x="367906" y="133946"/>
                  </a:lnTo>
                  <a:lnTo>
                    <a:pt x="393696" y="133102"/>
                  </a:lnTo>
                  <a:lnTo>
                    <a:pt x="416502" y="130703"/>
                  </a:lnTo>
                  <a:lnTo>
                    <a:pt x="435461" y="126954"/>
                  </a:lnTo>
                  <a:lnTo>
                    <a:pt x="449706" y="122059"/>
                  </a:lnTo>
                  <a:lnTo>
                    <a:pt x="449706" y="107657"/>
                  </a:lnTo>
                  <a:lnTo>
                    <a:pt x="306031" y="107657"/>
                  </a:lnTo>
                  <a:lnTo>
                    <a:pt x="306031" y="34429"/>
                  </a:lnTo>
                  <a:lnTo>
                    <a:pt x="431558" y="34429"/>
                  </a:lnTo>
                  <a:lnTo>
                    <a:pt x="431558" y="8140"/>
                  </a:lnTo>
                  <a:close/>
                </a:path>
                <a:path w="1057910" h="269875">
                  <a:moveTo>
                    <a:pt x="449706" y="95770"/>
                  </a:moveTo>
                  <a:lnTo>
                    <a:pt x="435154" y="100794"/>
                  </a:lnTo>
                  <a:lnTo>
                    <a:pt x="416501" y="104528"/>
                  </a:lnTo>
                  <a:lnTo>
                    <a:pt x="394444" y="106856"/>
                  </a:lnTo>
                  <a:lnTo>
                    <a:pt x="369684" y="107657"/>
                  </a:lnTo>
                  <a:lnTo>
                    <a:pt x="449706" y="107657"/>
                  </a:lnTo>
                  <a:lnTo>
                    <a:pt x="449706" y="95770"/>
                  </a:lnTo>
                  <a:close/>
                </a:path>
                <a:path w="1057910" h="269875">
                  <a:moveTo>
                    <a:pt x="497598" y="161493"/>
                  </a:moveTo>
                  <a:lnTo>
                    <a:pt x="285216" y="161493"/>
                  </a:lnTo>
                  <a:lnTo>
                    <a:pt x="285216" y="265391"/>
                  </a:lnTo>
                  <a:lnTo>
                    <a:pt x="497598" y="265391"/>
                  </a:lnTo>
                  <a:lnTo>
                    <a:pt x="497598" y="239102"/>
                  </a:lnTo>
                  <a:lnTo>
                    <a:pt x="314655" y="239102"/>
                  </a:lnTo>
                  <a:lnTo>
                    <a:pt x="314655" y="187782"/>
                  </a:lnTo>
                  <a:lnTo>
                    <a:pt x="497598" y="187782"/>
                  </a:lnTo>
                  <a:lnTo>
                    <a:pt x="497598" y="161493"/>
                  </a:lnTo>
                  <a:close/>
                </a:path>
                <a:path w="1057910" h="269875">
                  <a:moveTo>
                    <a:pt x="497598" y="187782"/>
                  </a:moveTo>
                  <a:lnTo>
                    <a:pt x="468147" y="187782"/>
                  </a:lnTo>
                  <a:lnTo>
                    <a:pt x="468147" y="239102"/>
                  </a:lnTo>
                  <a:lnTo>
                    <a:pt x="497598" y="239102"/>
                  </a:lnTo>
                  <a:lnTo>
                    <a:pt x="497598" y="187782"/>
                  </a:lnTo>
                  <a:close/>
                </a:path>
                <a:path w="1057910" h="269875">
                  <a:moveTo>
                    <a:pt x="780122" y="138328"/>
                  </a:moveTo>
                  <a:lnTo>
                    <a:pt x="752170" y="138328"/>
                  </a:lnTo>
                  <a:lnTo>
                    <a:pt x="752170" y="268833"/>
                  </a:lnTo>
                  <a:lnTo>
                    <a:pt x="780122" y="268833"/>
                  </a:lnTo>
                  <a:lnTo>
                    <a:pt x="780122" y="138328"/>
                  </a:lnTo>
                  <a:close/>
                </a:path>
                <a:path w="1057910" h="269875">
                  <a:moveTo>
                    <a:pt x="710819" y="3124"/>
                  </a:moveTo>
                  <a:lnTo>
                    <a:pt x="682853" y="3124"/>
                  </a:lnTo>
                  <a:lnTo>
                    <a:pt x="682853" y="264147"/>
                  </a:lnTo>
                  <a:lnTo>
                    <a:pt x="710819" y="264147"/>
                  </a:lnTo>
                  <a:lnTo>
                    <a:pt x="710819" y="138328"/>
                  </a:lnTo>
                  <a:lnTo>
                    <a:pt x="780122" y="138328"/>
                  </a:lnTo>
                  <a:lnTo>
                    <a:pt x="780122" y="109219"/>
                  </a:lnTo>
                  <a:lnTo>
                    <a:pt x="710819" y="109219"/>
                  </a:lnTo>
                  <a:lnTo>
                    <a:pt x="710819" y="3124"/>
                  </a:lnTo>
                  <a:close/>
                </a:path>
                <a:path w="1057910" h="269875">
                  <a:moveTo>
                    <a:pt x="780122" y="1562"/>
                  </a:moveTo>
                  <a:lnTo>
                    <a:pt x="752170" y="1562"/>
                  </a:lnTo>
                  <a:lnTo>
                    <a:pt x="752170" y="109219"/>
                  </a:lnTo>
                  <a:lnTo>
                    <a:pt x="780122" y="109219"/>
                  </a:lnTo>
                  <a:lnTo>
                    <a:pt x="780122" y="1562"/>
                  </a:lnTo>
                  <a:close/>
                </a:path>
                <a:path w="1057910" h="269875">
                  <a:moveTo>
                    <a:pt x="572503" y="10642"/>
                  </a:moveTo>
                  <a:lnTo>
                    <a:pt x="543648" y="10642"/>
                  </a:lnTo>
                  <a:lnTo>
                    <a:pt x="543648" y="252869"/>
                  </a:lnTo>
                  <a:lnTo>
                    <a:pt x="601941" y="252869"/>
                  </a:lnTo>
                  <a:lnTo>
                    <a:pt x="619236" y="252224"/>
                  </a:lnTo>
                  <a:lnTo>
                    <a:pt x="636082" y="250288"/>
                  </a:lnTo>
                  <a:lnTo>
                    <a:pt x="651476" y="247061"/>
                  </a:lnTo>
                  <a:lnTo>
                    <a:pt x="664413" y="242544"/>
                  </a:lnTo>
                  <a:lnTo>
                    <a:pt x="664413" y="225336"/>
                  </a:lnTo>
                  <a:lnTo>
                    <a:pt x="572503" y="225336"/>
                  </a:lnTo>
                  <a:lnTo>
                    <a:pt x="572503" y="10642"/>
                  </a:lnTo>
                  <a:close/>
                </a:path>
                <a:path w="1057910" h="269875">
                  <a:moveTo>
                    <a:pt x="664413" y="215010"/>
                  </a:moveTo>
                  <a:lnTo>
                    <a:pt x="651692" y="219265"/>
                  </a:lnTo>
                  <a:lnTo>
                    <a:pt x="637159" y="222521"/>
                  </a:lnTo>
                  <a:lnTo>
                    <a:pt x="621454" y="224603"/>
                  </a:lnTo>
                  <a:lnTo>
                    <a:pt x="605218" y="225336"/>
                  </a:lnTo>
                  <a:lnTo>
                    <a:pt x="664413" y="225336"/>
                  </a:lnTo>
                  <a:lnTo>
                    <a:pt x="664413" y="215010"/>
                  </a:lnTo>
                  <a:close/>
                </a:path>
                <a:path w="1057910" h="269875">
                  <a:moveTo>
                    <a:pt x="1057897" y="126745"/>
                  </a:moveTo>
                  <a:lnTo>
                    <a:pt x="804164" y="126745"/>
                  </a:lnTo>
                  <a:lnTo>
                    <a:pt x="804164" y="151790"/>
                  </a:lnTo>
                  <a:lnTo>
                    <a:pt x="1057897" y="151790"/>
                  </a:lnTo>
                  <a:lnTo>
                    <a:pt x="1057897" y="126745"/>
                  </a:lnTo>
                  <a:close/>
                </a:path>
                <a:path w="1057910" h="269875">
                  <a:moveTo>
                    <a:pt x="930884" y="0"/>
                  </a:moveTo>
                  <a:lnTo>
                    <a:pt x="887380" y="2865"/>
                  </a:lnTo>
                  <a:lnTo>
                    <a:pt x="851714" y="11891"/>
                  </a:lnTo>
                  <a:lnTo>
                    <a:pt x="827594" y="27726"/>
                  </a:lnTo>
                  <a:lnTo>
                    <a:pt x="818730" y="51015"/>
                  </a:lnTo>
                  <a:lnTo>
                    <a:pt x="821631" y="65227"/>
                  </a:lnTo>
                  <a:lnTo>
                    <a:pt x="829887" y="76947"/>
                  </a:lnTo>
                  <a:lnTo>
                    <a:pt x="842830" y="86264"/>
                  </a:lnTo>
                  <a:lnTo>
                    <a:pt x="859789" y="93268"/>
                  </a:lnTo>
                  <a:lnTo>
                    <a:pt x="859789" y="126745"/>
                  </a:lnTo>
                  <a:lnTo>
                    <a:pt x="888936" y="126745"/>
                  </a:lnTo>
                  <a:lnTo>
                    <a:pt x="888936" y="99834"/>
                  </a:lnTo>
                  <a:lnTo>
                    <a:pt x="1001979" y="99834"/>
                  </a:lnTo>
                  <a:lnTo>
                    <a:pt x="1001979" y="93268"/>
                  </a:lnTo>
                  <a:lnTo>
                    <a:pt x="1018931" y="86264"/>
                  </a:lnTo>
                  <a:lnTo>
                    <a:pt x="1030510" y="77927"/>
                  </a:lnTo>
                  <a:lnTo>
                    <a:pt x="930884" y="77927"/>
                  </a:lnTo>
                  <a:lnTo>
                    <a:pt x="899543" y="76361"/>
                  </a:lnTo>
                  <a:lnTo>
                    <a:pt x="873807" y="71510"/>
                  </a:lnTo>
                  <a:lnTo>
                    <a:pt x="856382" y="63139"/>
                  </a:lnTo>
                  <a:lnTo>
                    <a:pt x="849972" y="51015"/>
                  </a:lnTo>
                  <a:lnTo>
                    <a:pt x="856382" y="39068"/>
                  </a:lnTo>
                  <a:lnTo>
                    <a:pt x="873807" y="30787"/>
                  </a:lnTo>
                  <a:lnTo>
                    <a:pt x="899543" y="25969"/>
                  </a:lnTo>
                  <a:lnTo>
                    <a:pt x="930884" y="24409"/>
                  </a:lnTo>
                  <a:lnTo>
                    <a:pt x="1029109" y="24409"/>
                  </a:lnTo>
                  <a:lnTo>
                    <a:pt x="1010043" y="11891"/>
                  </a:lnTo>
                  <a:lnTo>
                    <a:pt x="974381" y="2865"/>
                  </a:lnTo>
                  <a:lnTo>
                    <a:pt x="930884" y="0"/>
                  </a:lnTo>
                  <a:close/>
                </a:path>
                <a:path w="1057910" h="269875">
                  <a:moveTo>
                    <a:pt x="1001979" y="99834"/>
                  </a:moveTo>
                  <a:lnTo>
                    <a:pt x="972819" y="99834"/>
                  </a:lnTo>
                  <a:lnTo>
                    <a:pt x="972819" y="126745"/>
                  </a:lnTo>
                  <a:lnTo>
                    <a:pt x="1001979" y="126745"/>
                  </a:lnTo>
                  <a:lnTo>
                    <a:pt x="1001979" y="99834"/>
                  </a:lnTo>
                  <a:close/>
                </a:path>
                <a:path w="1057910" h="269875">
                  <a:moveTo>
                    <a:pt x="972819" y="99834"/>
                  </a:moveTo>
                  <a:lnTo>
                    <a:pt x="888936" y="99834"/>
                  </a:lnTo>
                  <a:lnTo>
                    <a:pt x="898923" y="100884"/>
                  </a:lnTo>
                  <a:lnTo>
                    <a:pt x="909243" y="101671"/>
                  </a:lnTo>
                  <a:lnTo>
                    <a:pt x="919897" y="102165"/>
                  </a:lnTo>
                  <a:lnTo>
                    <a:pt x="930884" y="102336"/>
                  </a:lnTo>
                  <a:lnTo>
                    <a:pt x="941871" y="102165"/>
                  </a:lnTo>
                  <a:lnTo>
                    <a:pt x="952523" y="101671"/>
                  </a:lnTo>
                  <a:lnTo>
                    <a:pt x="962840" y="100884"/>
                  </a:lnTo>
                  <a:lnTo>
                    <a:pt x="972819" y="99834"/>
                  </a:lnTo>
                  <a:close/>
                </a:path>
                <a:path w="1057910" h="269875">
                  <a:moveTo>
                    <a:pt x="1029109" y="24409"/>
                  </a:moveTo>
                  <a:lnTo>
                    <a:pt x="930884" y="24409"/>
                  </a:lnTo>
                  <a:lnTo>
                    <a:pt x="962223" y="25969"/>
                  </a:lnTo>
                  <a:lnTo>
                    <a:pt x="987955" y="30787"/>
                  </a:lnTo>
                  <a:lnTo>
                    <a:pt x="1005376" y="39068"/>
                  </a:lnTo>
                  <a:lnTo>
                    <a:pt x="1011783" y="51015"/>
                  </a:lnTo>
                  <a:lnTo>
                    <a:pt x="1005376" y="63139"/>
                  </a:lnTo>
                  <a:lnTo>
                    <a:pt x="987955" y="71510"/>
                  </a:lnTo>
                  <a:lnTo>
                    <a:pt x="962223" y="76361"/>
                  </a:lnTo>
                  <a:lnTo>
                    <a:pt x="930884" y="77927"/>
                  </a:lnTo>
                  <a:lnTo>
                    <a:pt x="1030510" y="77927"/>
                  </a:lnTo>
                  <a:lnTo>
                    <a:pt x="1031870" y="76947"/>
                  </a:lnTo>
                  <a:lnTo>
                    <a:pt x="1040125" y="65227"/>
                  </a:lnTo>
                  <a:lnTo>
                    <a:pt x="1043025" y="51015"/>
                  </a:lnTo>
                  <a:lnTo>
                    <a:pt x="1034161" y="27726"/>
                  </a:lnTo>
                  <a:lnTo>
                    <a:pt x="1029109" y="24409"/>
                  </a:lnTo>
                  <a:close/>
                </a:path>
                <a:path w="1057910" h="269875">
                  <a:moveTo>
                    <a:pt x="930884" y="172440"/>
                  </a:moveTo>
                  <a:lnTo>
                    <a:pt x="887848" y="174822"/>
                  </a:lnTo>
                  <a:lnTo>
                    <a:pt x="852346" y="182808"/>
                  </a:lnTo>
                  <a:lnTo>
                    <a:pt x="828223" y="197659"/>
                  </a:lnTo>
                  <a:lnTo>
                    <a:pt x="819327" y="220637"/>
                  </a:lnTo>
                  <a:lnTo>
                    <a:pt x="828268" y="243829"/>
                  </a:lnTo>
                  <a:lnTo>
                    <a:pt x="828408" y="243829"/>
                  </a:lnTo>
                  <a:lnTo>
                    <a:pt x="852346" y="258783"/>
                  </a:lnTo>
                  <a:lnTo>
                    <a:pt x="887848" y="266987"/>
                  </a:lnTo>
                  <a:lnTo>
                    <a:pt x="930884" y="269468"/>
                  </a:lnTo>
                  <a:lnTo>
                    <a:pt x="973912" y="266987"/>
                  </a:lnTo>
                  <a:lnTo>
                    <a:pt x="1009411" y="258783"/>
                  </a:lnTo>
                  <a:lnTo>
                    <a:pt x="1031399" y="245046"/>
                  </a:lnTo>
                  <a:lnTo>
                    <a:pt x="930884" y="245046"/>
                  </a:lnTo>
                  <a:lnTo>
                    <a:pt x="901013" y="243829"/>
                  </a:lnTo>
                  <a:lnTo>
                    <a:pt x="875330" y="239766"/>
                  </a:lnTo>
                  <a:lnTo>
                    <a:pt x="857345" y="232241"/>
                  </a:lnTo>
                  <a:lnTo>
                    <a:pt x="850569" y="220637"/>
                  </a:lnTo>
                  <a:lnTo>
                    <a:pt x="857345" y="209264"/>
                  </a:lnTo>
                  <a:lnTo>
                    <a:pt x="875330" y="201937"/>
                  </a:lnTo>
                  <a:lnTo>
                    <a:pt x="901013" y="198014"/>
                  </a:lnTo>
                  <a:lnTo>
                    <a:pt x="930884" y="196849"/>
                  </a:lnTo>
                  <a:lnTo>
                    <a:pt x="1032217" y="196849"/>
                  </a:lnTo>
                  <a:lnTo>
                    <a:pt x="1009411" y="182808"/>
                  </a:lnTo>
                  <a:lnTo>
                    <a:pt x="973912" y="174822"/>
                  </a:lnTo>
                  <a:lnTo>
                    <a:pt x="930884" y="172440"/>
                  </a:lnTo>
                  <a:close/>
                </a:path>
                <a:path w="1057910" h="269875">
                  <a:moveTo>
                    <a:pt x="1032217" y="196849"/>
                  </a:moveTo>
                  <a:lnTo>
                    <a:pt x="930884" y="196849"/>
                  </a:lnTo>
                  <a:lnTo>
                    <a:pt x="960795" y="198014"/>
                  </a:lnTo>
                  <a:lnTo>
                    <a:pt x="986580" y="201937"/>
                  </a:lnTo>
                  <a:lnTo>
                    <a:pt x="1004668" y="209264"/>
                  </a:lnTo>
                  <a:lnTo>
                    <a:pt x="1011491" y="220637"/>
                  </a:lnTo>
                  <a:lnTo>
                    <a:pt x="1004668" y="232241"/>
                  </a:lnTo>
                  <a:lnTo>
                    <a:pt x="986580" y="239766"/>
                  </a:lnTo>
                  <a:lnTo>
                    <a:pt x="960795" y="243829"/>
                  </a:lnTo>
                  <a:lnTo>
                    <a:pt x="930884" y="245046"/>
                  </a:lnTo>
                  <a:lnTo>
                    <a:pt x="1031399" y="245046"/>
                  </a:lnTo>
                  <a:lnTo>
                    <a:pt x="1033347" y="243829"/>
                  </a:lnTo>
                  <a:lnTo>
                    <a:pt x="1033488" y="243829"/>
                  </a:lnTo>
                  <a:lnTo>
                    <a:pt x="1042428" y="220637"/>
                  </a:lnTo>
                  <a:lnTo>
                    <a:pt x="1033533" y="197659"/>
                  </a:lnTo>
                  <a:lnTo>
                    <a:pt x="1032217" y="196849"/>
                  </a:lnTo>
                  <a:close/>
                </a:path>
              </a:pathLst>
            </a:custGeom>
            <a:solidFill>
              <a:srgbClr val="42494E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249069" y="6366277"/>
              <a:ext cx="1805305" cy="417195"/>
            </a:xfrm>
            <a:custGeom>
              <a:avLst/>
              <a:gdLst/>
              <a:ahLst/>
              <a:cxnLst/>
              <a:rect l="l" t="t" r="r" b="b"/>
              <a:pathLst>
                <a:path w="1805305" h="417195">
                  <a:moveTo>
                    <a:pt x="355498" y="417029"/>
                  </a:moveTo>
                  <a:lnTo>
                    <a:pt x="0" y="0"/>
                  </a:lnTo>
                  <a:lnTo>
                    <a:pt x="1792579" y="0"/>
                  </a:lnTo>
                  <a:lnTo>
                    <a:pt x="1799577" y="0"/>
                  </a:lnTo>
                  <a:lnTo>
                    <a:pt x="1805254" y="5664"/>
                  </a:lnTo>
                  <a:lnTo>
                    <a:pt x="1805254" y="12661"/>
                  </a:lnTo>
                  <a:lnTo>
                    <a:pt x="1805254" y="404355"/>
                  </a:lnTo>
                  <a:lnTo>
                    <a:pt x="1805254" y="411352"/>
                  </a:lnTo>
                  <a:lnTo>
                    <a:pt x="1799577" y="417029"/>
                  </a:lnTo>
                  <a:lnTo>
                    <a:pt x="1792579" y="417029"/>
                  </a:lnTo>
                  <a:lnTo>
                    <a:pt x="355498" y="417029"/>
                  </a:lnTo>
                  <a:close/>
                </a:path>
              </a:pathLst>
            </a:custGeom>
            <a:ln w="25400">
              <a:solidFill>
                <a:srgbClr val="7FACCC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155316" y="6306525"/>
              <a:ext cx="409575" cy="405130"/>
            </a:xfrm>
            <a:custGeom>
              <a:avLst/>
              <a:gdLst/>
              <a:ahLst/>
              <a:cxnLst/>
              <a:rect l="l" t="t" r="r" b="b"/>
              <a:pathLst>
                <a:path w="409575" h="405129">
                  <a:moveTo>
                    <a:pt x="262839" y="0"/>
                  </a:moveTo>
                  <a:lnTo>
                    <a:pt x="0" y="0"/>
                  </a:lnTo>
                  <a:lnTo>
                    <a:pt x="0" y="404520"/>
                  </a:lnTo>
                  <a:lnTo>
                    <a:pt x="262839" y="404520"/>
                  </a:lnTo>
                  <a:lnTo>
                    <a:pt x="269925" y="401269"/>
                  </a:lnTo>
                  <a:lnTo>
                    <a:pt x="409359" y="204304"/>
                  </a:lnTo>
                  <a:lnTo>
                    <a:pt x="409359" y="200228"/>
                  </a:lnTo>
                  <a:lnTo>
                    <a:pt x="269925" y="3251"/>
                  </a:lnTo>
                  <a:lnTo>
                    <a:pt x="262839" y="0"/>
                  </a:lnTo>
                  <a:close/>
                </a:path>
              </a:pathLst>
            </a:custGeom>
            <a:solidFill>
              <a:srgbClr val="7FACCC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179748" y="6406552"/>
              <a:ext cx="269240" cy="196215"/>
            </a:xfrm>
            <a:custGeom>
              <a:avLst/>
              <a:gdLst/>
              <a:ahLst/>
              <a:cxnLst/>
              <a:rect l="l" t="t" r="r" b="b"/>
              <a:pathLst>
                <a:path w="269240" h="196215">
                  <a:moveTo>
                    <a:pt x="67779" y="0"/>
                  </a:moveTo>
                  <a:lnTo>
                    <a:pt x="40874" y="6131"/>
                  </a:lnTo>
                  <a:lnTo>
                    <a:pt x="19388" y="24525"/>
                  </a:lnTo>
                  <a:lnTo>
                    <a:pt x="5152" y="55180"/>
                  </a:lnTo>
                  <a:lnTo>
                    <a:pt x="0" y="98094"/>
                  </a:lnTo>
                  <a:lnTo>
                    <a:pt x="5152" y="140884"/>
                  </a:lnTo>
                  <a:lnTo>
                    <a:pt x="19388" y="171475"/>
                  </a:lnTo>
                  <a:lnTo>
                    <a:pt x="40874" y="189845"/>
                  </a:lnTo>
                  <a:lnTo>
                    <a:pt x="67779" y="195973"/>
                  </a:lnTo>
                  <a:lnTo>
                    <a:pt x="94685" y="189845"/>
                  </a:lnTo>
                  <a:lnTo>
                    <a:pt x="116171" y="171475"/>
                  </a:lnTo>
                  <a:lnTo>
                    <a:pt x="121691" y="159613"/>
                  </a:lnTo>
                  <a:lnTo>
                    <a:pt x="67779" y="159613"/>
                  </a:lnTo>
                  <a:lnTo>
                    <a:pt x="55697" y="155950"/>
                  </a:lnTo>
                  <a:lnTo>
                    <a:pt x="46056" y="144718"/>
                  </a:lnTo>
                  <a:lnTo>
                    <a:pt x="39672" y="125553"/>
                  </a:lnTo>
                  <a:lnTo>
                    <a:pt x="37363" y="98094"/>
                  </a:lnTo>
                  <a:lnTo>
                    <a:pt x="39672" y="70505"/>
                  </a:lnTo>
                  <a:lnTo>
                    <a:pt x="46056" y="51277"/>
                  </a:lnTo>
                  <a:lnTo>
                    <a:pt x="55697" y="40025"/>
                  </a:lnTo>
                  <a:lnTo>
                    <a:pt x="67779" y="36360"/>
                  </a:lnTo>
                  <a:lnTo>
                    <a:pt x="121667" y="36360"/>
                  </a:lnTo>
                  <a:lnTo>
                    <a:pt x="116171" y="24525"/>
                  </a:lnTo>
                  <a:lnTo>
                    <a:pt x="94685" y="6131"/>
                  </a:lnTo>
                  <a:lnTo>
                    <a:pt x="67779" y="0"/>
                  </a:lnTo>
                  <a:close/>
                </a:path>
                <a:path w="269240" h="196215">
                  <a:moveTo>
                    <a:pt x="121667" y="36360"/>
                  </a:moveTo>
                  <a:lnTo>
                    <a:pt x="67779" y="36360"/>
                  </a:lnTo>
                  <a:lnTo>
                    <a:pt x="79861" y="40025"/>
                  </a:lnTo>
                  <a:lnTo>
                    <a:pt x="89503" y="51277"/>
                  </a:lnTo>
                  <a:lnTo>
                    <a:pt x="95886" y="70505"/>
                  </a:lnTo>
                  <a:lnTo>
                    <a:pt x="98196" y="98094"/>
                  </a:lnTo>
                  <a:lnTo>
                    <a:pt x="95886" y="125553"/>
                  </a:lnTo>
                  <a:lnTo>
                    <a:pt x="89503" y="144718"/>
                  </a:lnTo>
                  <a:lnTo>
                    <a:pt x="79861" y="155950"/>
                  </a:lnTo>
                  <a:lnTo>
                    <a:pt x="67779" y="159613"/>
                  </a:lnTo>
                  <a:lnTo>
                    <a:pt x="121691" y="159613"/>
                  </a:lnTo>
                  <a:lnTo>
                    <a:pt x="130407" y="140884"/>
                  </a:lnTo>
                  <a:lnTo>
                    <a:pt x="135559" y="98094"/>
                  </a:lnTo>
                  <a:lnTo>
                    <a:pt x="130407" y="55180"/>
                  </a:lnTo>
                  <a:lnTo>
                    <a:pt x="121667" y="36360"/>
                  </a:lnTo>
                  <a:close/>
                </a:path>
                <a:path w="269240" h="196215">
                  <a:moveTo>
                    <a:pt x="176352" y="137198"/>
                  </a:moveTo>
                  <a:lnTo>
                    <a:pt x="137464" y="137198"/>
                  </a:lnTo>
                  <a:lnTo>
                    <a:pt x="143476" y="161528"/>
                  </a:lnTo>
                  <a:lnTo>
                    <a:pt x="156856" y="180049"/>
                  </a:lnTo>
                  <a:lnTo>
                    <a:pt x="177118" y="191910"/>
                  </a:lnTo>
                  <a:lnTo>
                    <a:pt x="177450" y="191910"/>
                  </a:lnTo>
                  <a:lnTo>
                    <a:pt x="203288" y="195973"/>
                  </a:lnTo>
                  <a:lnTo>
                    <a:pt x="249861" y="180278"/>
                  </a:lnTo>
                  <a:lnTo>
                    <a:pt x="264003" y="160985"/>
                  </a:lnTo>
                  <a:lnTo>
                    <a:pt x="203288" y="160985"/>
                  </a:lnTo>
                  <a:lnTo>
                    <a:pt x="192329" y="159359"/>
                  </a:lnTo>
                  <a:lnTo>
                    <a:pt x="184200" y="154668"/>
                  </a:lnTo>
                  <a:lnTo>
                    <a:pt x="178950" y="147285"/>
                  </a:lnTo>
                  <a:lnTo>
                    <a:pt x="176525" y="137883"/>
                  </a:lnTo>
                  <a:lnTo>
                    <a:pt x="176467" y="137655"/>
                  </a:lnTo>
                  <a:lnTo>
                    <a:pt x="176352" y="137198"/>
                  </a:lnTo>
                  <a:close/>
                </a:path>
                <a:path w="269240" h="196215">
                  <a:moveTo>
                    <a:pt x="259889" y="34759"/>
                  </a:moveTo>
                  <a:lnTo>
                    <a:pt x="201777" y="34759"/>
                  </a:lnTo>
                  <a:lnTo>
                    <a:pt x="211673" y="36295"/>
                  </a:lnTo>
                  <a:lnTo>
                    <a:pt x="219044" y="40703"/>
                  </a:lnTo>
                  <a:lnTo>
                    <a:pt x="223646" y="47682"/>
                  </a:lnTo>
                  <a:lnTo>
                    <a:pt x="225234" y="56934"/>
                  </a:lnTo>
                  <a:lnTo>
                    <a:pt x="223489" y="66564"/>
                  </a:lnTo>
                  <a:lnTo>
                    <a:pt x="218443" y="73918"/>
                  </a:lnTo>
                  <a:lnTo>
                    <a:pt x="210382" y="78613"/>
                  </a:lnTo>
                  <a:lnTo>
                    <a:pt x="199593" y="80264"/>
                  </a:lnTo>
                  <a:lnTo>
                    <a:pt x="182003" y="80264"/>
                  </a:lnTo>
                  <a:lnTo>
                    <a:pt x="182003" y="114109"/>
                  </a:lnTo>
                  <a:lnTo>
                    <a:pt x="199593" y="114109"/>
                  </a:lnTo>
                  <a:lnTo>
                    <a:pt x="212203" y="115638"/>
                  </a:lnTo>
                  <a:lnTo>
                    <a:pt x="221942" y="120167"/>
                  </a:lnTo>
                  <a:lnTo>
                    <a:pt x="228218" y="127611"/>
                  </a:lnTo>
                  <a:lnTo>
                    <a:pt x="230293" y="137198"/>
                  </a:lnTo>
                  <a:lnTo>
                    <a:pt x="230392" y="137655"/>
                  </a:lnTo>
                  <a:lnTo>
                    <a:pt x="230441" y="137883"/>
                  </a:lnTo>
                  <a:lnTo>
                    <a:pt x="228490" y="147285"/>
                  </a:lnTo>
                  <a:lnTo>
                    <a:pt x="222819" y="154668"/>
                  </a:lnTo>
                  <a:lnTo>
                    <a:pt x="214308" y="159359"/>
                  </a:lnTo>
                  <a:lnTo>
                    <a:pt x="214050" y="159359"/>
                  </a:lnTo>
                  <a:lnTo>
                    <a:pt x="203288" y="160985"/>
                  </a:lnTo>
                  <a:lnTo>
                    <a:pt x="264003" y="160985"/>
                  </a:lnTo>
                  <a:lnTo>
                    <a:pt x="268849" y="137883"/>
                  </a:lnTo>
                  <a:lnTo>
                    <a:pt x="246624" y="100322"/>
                  </a:lnTo>
                  <a:lnTo>
                    <a:pt x="234353" y="96037"/>
                  </a:lnTo>
                  <a:lnTo>
                    <a:pt x="245235" y="91650"/>
                  </a:lnTo>
                  <a:lnTo>
                    <a:pt x="254776" y="83062"/>
                  </a:lnTo>
                  <a:lnTo>
                    <a:pt x="261547" y="70957"/>
                  </a:lnTo>
                  <a:lnTo>
                    <a:pt x="264121" y="56019"/>
                  </a:lnTo>
                  <a:lnTo>
                    <a:pt x="259889" y="34759"/>
                  </a:lnTo>
                  <a:close/>
                </a:path>
                <a:path w="269240" h="196215">
                  <a:moveTo>
                    <a:pt x="201993" y="0"/>
                  </a:moveTo>
                  <a:lnTo>
                    <a:pt x="177046" y="4556"/>
                  </a:lnTo>
                  <a:lnTo>
                    <a:pt x="157538" y="17237"/>
                  </a:lnTo>
                  <a:lnTo>
                    <a:pt x="144834" y="36561"/>
                  </a:lnTo>
                  <a:lnTo>
                    <a:pt x="140296" y="61048"/>
                  </a:lnTo>
                  <a:lnTo>
                    <a:pt x="179184" y="61048"/>
                  </a:lnTo>
                  <a:lnTo>
                    <a:pt x="180544" y="51347"/>
                  </a:lnTo>
                  <a:lnTo>
                    <a:pt x="184694" y="42932"/>
                  </a:lnTo>
                  <a:lnTo>
                    <a:pt x="191737" y="37003"/>
                  </a:lnTo>
                  <a:lnTo>
                    <a:pt x="201777" y="34759"/>
                  </a:lnTo>
                  <a:lnTo>
                    <a:pt x="259889" y="34759"/>
                  </a:lnTo>
                  <a:lnTo>
                    <a:pt x="259575" y="33186"/>
                  </a:lnTo>
                  <a:lnTo>
                    <a:pt x="246821" y="15494"/>
                  </a:lnTo>
                  <a:lnTo>
                    <a:pt x="227185" y="4059"/>
                  </a:lnTo>
                  <a:lnTo>
                    <a:pt x="2019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3229839" y="6413402"/>
              <a:ext cx="3052445" cy="294005"/>
            </a:xfrm>
            <a:custGeom>
              <a:avLst/>
              <a:gdLst/>
              <a:ahLst/>
              <a:cxnLst/>
              <a:rect l="l" t="t" r="r" b="b"/>
              <a:pathLst>
                <a:path w="3052445" h="294004">
                  <a:moveTo>
                    <a:pt x="228752" y="85128"/>
                  </a:moveTo>
                  <a:lnTo>
                    <a:pt x="199301" y="85128"/>
                  </a:lnTo>
                  <a:lnTo>
                    <a:pt x="199301" y="143027"/>
                  </a:lnTo>
                  <a:lnTo>
                    <a:pt x="228752" y="143027"/>
                  </a:lnTo>
                  <a:lnTo>
                    <a:pt x="228752" y="85128"/>
                  </a:lnTo>
                  <a:close/>
                </a:path>
                <a:path w="3052445" h="294004">
                  <a:moveTo>
                    <a:pt x="28854" y="6261"/>
                  </a:moveTo>
                  <a:lnTo>
                    <a:pt x="0" y="6261"/>
                  </a:lnTo>
                  <a:lnTo>
                    <a:pt x="0" y="135204"/>
                  </a:lnTo>
                  <a:lnTo>
                    <a:pt x="148437" y="135204"/>
                  </a:lnTo>
                  <a:lnTo>
                    <a:pt x="148437" y="109842"/>
                  </a:lnTo>
                  <a:lnTo>
                    <a:pt x="28854" y="109842"/>
                  </a:lnTo>
                  <a:lnTo>
                    <a:pt x="28854" y="67906"/>
                  </a:lnTo>
                  <a:lnTo>
                    <a:pt x="228752" y="67906"/>
                  </a:lnTo>
                  <a:lnTo>
                    <a:pt x="228752" y="56019"/>
                  </a:lnTo>
                  <a:lnTo>
                    <a:pt x="148437" y="56019"/>
                  </a:lnTo>
                  <a:lnTo>
                    <a:pt x="148437" y="43192"/>
                  </a:lnTo>
                  <a:lnTo>
                    <a:pt x="28854" y="43192"/>
                  </a:lnTo>
                  <a:lnTo>
                    <a:pt x="28854" y="6261"/>
                  </a:lnTo>
                  <a:close/>
                </a:path>
                <a:path w="3052445" h="294004">
                  <a:moveTo>
                    <a:pt x="228752" y="67906"/>
                  </a:moveTo>
                  <a:lnTo>
                    <a:pt x="119583" y="67906"/>
                  </a:lnTo>
                  <a:lnTo>
                    <a:pt x="119583" y="109842"/>
                  </a:lnTo>
                  <a:lnTo>
                    <a:pt x="148437" y="109842"/>
                  </a:lnTo>
                  <a:lnTo>
                    <a:pt x="148437" y="85128"/>
                  </a:lnTo>
                  <a:lnTo>
                    <a:pt x="228752" y="85128"/>
                  </a:lnTo>
                  <a:lnTo>
                    <a:pt x="228752" y="67906"/>
                  </a:lnTo>
                  <a:close/>
                </a:path>
                <a:path w="3052445" h="294004">
                  <a:moveTo>
                    <a:pt x="228752" y="1562"/>
                  </a:moveTo>
                  <a:lnTo>
                    <a:pt x="199301" y="1562"/>
                  </a:lnTo>
                  <a:lnTo>
                    <a:pt x="199301" y="56019"/>
                  </a:lnTo>
                  <a:lnTo>
                    <a:pt x="228752" y="56019"/>
                  </a:lnTo>
                  <a:lnTo>
                    <a:pt x="228752" y="1562"/>
                  </a:lnTo>
                  <a:close/>
                </a:path>
                <a:path w="3052445" h="294004">
                  <a:moveTo>
                    <a:pt x="148437" y="6261"/>
                  </a:moveTo>
                  <a:lnTo>
                    <a:pt x="119583" y="6261"/>
                  </a:lnTo>
                  <a:lnTo>
                    <a:pt x="119583" y="43192"/>
                  </a:lnTo>
                  <a:lnTo>
                    <a:pt x="148437" y="43192"/>
                  </a:lnTo>
                  <a:lnTo>
                    <a:pt x="148437" y="6261"/>
                  </a:lnTo>
                  <a:close/>
                </a:path>
                <a:path w="3052445" h="294004">
                  <a:moveTo>
                    <a:pt x="41643" y="157733"/>
                  </a:moveTo>
                  <a:lnTo>
                    <a:pt x="12496" y="157733"/>
                  </a:lnTo>
                  <a:lnTo>
                    <a:pt x="12496" y="265391"/>
                  </a:lnTo>
                  <a:lnTo>
                    <a:pt x="228752" y="265391"/>
                  </a:lnTo>
                  <a:lnTo>
                    <a:pt x="228752" y="240347"/>
                  </a:lnTo>
                  <a:lnTo>
                    <a:pt x="41643" y="240347"/>
                  </a:lnTo>
                  <a:lnTo>
                    <a:pt x="41643" y="209054"/>
                  </a:lnTo>
                  <a:lnTo>
                    <a:pt x="228752" y="209054"/>
                  </a:lnTo>
                  <a:lnTo>
                    <a:pt x="228752" y="184327"/>
                  </a:lnTo>
                  <a:lnTo>
                    <a:pt x="41643" y="184327"/>
                  </a:lnTo>
                  <a:lnTo>
                    <a:pt x="41643" y="157733"/>
                  </a:lnTo>
                  <a:close/>
                </a:path>
                <a:path w="3052445" h="294004">
                  <a:moveTo>
                    <a:pt x="228752" y="209054"/>
                  </a:moveTo>
                  <a:lnTo>
                    <a:pt x="199593" y="209054"/>
                  </a:lnTo>
                  <a:lnTo>
                    <a:pt x="199593" y="240347"/>
                  </a:lnTo>
                  <a:lnTo>
                    <a:pt x="228752" y="240347"/>
                  </a:lnTo>
                  <a:lnTo>
                    <a:pt x="228752" y="209054"/>
                  </a:lnTo>
                  <a:close/>
                </a:path>
                <a:path w="3052445" h="294004">
                  <a:moveTo>
                    <a:pt x="228752" y="157733"/>
                  </a:moveTo>
                  <a:lnTo>
                    <a:pt x="199593" y="157733"/>
                  </a:lnTo>
                  <a:lnTo>
                    <a:pt x="199593" y="184327"/>
                  </a:lnTo>
                  <a:lnTo>
                    <a:pt x="228752" y="184327"/>
                  </a:lnTo>
                  <a:lnTo>
                    <a:pt x="228752" y="157733"/>
                  </a:lnTo>
                  <a:close/>
                </a:path>
                <a:path w="3052445" h="294004">
                  <a:moveTo>
                    <a:pt x="493433" y="4686"/>
                  </a:moveTo>
                  <a:lnTo>
                    <a:pt x="276288" y="4686"/>
                  </a:lnTo>
                  <a:lnTo>
                    <a:pt x="276288" y="26593"/>
                  </a:lnTo>
                  <a:lnTo>
                    <a:pt x="464870" y="26593"/>
                  </a:lnTo>
                  <a:lnTo>
                    <a:pt x="464870" y="44119"/>
                  </a:lnTo>
                  <a:lnTo>
                    <a:pt x="276288" y="44119"/>
                  </a:lnTo>
                  <a:lnTo>
                    <a:pt x="276288" y="103898"/>
                  </a:lnTo>
                  <a:lnTo>
                    <a:pt x="497001" y="103898"/>
                  </a:lnTo>
                  <a:lnTo>
                    <a:pt x="497001" y="81991"/>
                  </a:lnTo>
                  <a:lnTo>
                    <a:pt x="304838" y="81991"/>
                  </a:lnTo>
                  <a:lnTo>
                    <a:pt x="304838" y="64782"/>
                  </a:lnTo>
                  <a:lnTo>
                    <a:pt x="493433" y="64782"/>
                  </a:lnTo>
                  <a:lnTo>
                    <a:pt x="493433" y="4686"/>
                  </a:lnTo>
                  <a:close/>
                </a:path>
                <a:path w="3052445" h="294004">
                  <a:moveTo>
                    <a:pt x="494030" y="167741"/>
                  </a:moveTo>
                  <a:lnTo>
                    <a:pt x="274789" y="167741"/>
                  </a:lnTo>
                  <a:lnTo>
                    <a:pt x="274789" y="189649"/>
                  </a:lnTo>
                  <a:lnTo>
                    <a:pt x="465467" y="189649"/>
                  </a:lnTo>
                  <a:lnTo>
                    <a:pt x="465467" y="206235"/>
                  </a:lnTo>
                  <a:lnTo>
                    <a:pt x="275386" y="206235"/>
                  </a:lnTo>
                  <a:lnTo>
                    <a:pt x="275386" y="265709"/>
                  </a:lnTo>
                  <a:lnTo>
                    <a:pt x="498487" y="265709"/>
                  </a:lnTo>
                  <a:lnTo>
                    <a:pt x="498487" y="243801"/>
                  </a:lnTo>
                  <a:lnTo>
                    <a:pt x="303949" y="243801"/>
                  </a:lnTo>
                  <a:lnTo>
                    <a:pt x="303949" y="226898"/>
                  </a:lnTo>
                  <a:lnTo>
                    <a:pt x="494030" y="226898"/>
                  </a:lnTo>
                  <a:lnTo>
                    <a:pt x="494030" y="167741"/>
                  </a:lnTo>
                  <a:close/>
                </a:path>
                <a:path w="3052445" h="294004">
                  <a:moveTo>
                    <a:pt x="350951" y="143967"/>
                  </a:moveTo>
                  <a:lnTo>
                    <a:pt x="322389" y="143967"/>
                  </a:lnTo>
                  <a:lnTo>
                    <a:pt x="322389" y="167741"/>
                  </a:lnTo>
                  <a:lnTo>
                    <a:pt x="350951" y="167741"/>
                  </a:lnTo>
                  <a:lnTo>
                    <a:pt x="350951" y="143967"/>
                  </a:lnTo>
                  <a:close/>
                </a:path>
                <a:path w="3052445" h="294004">
                  <a:moveTo>
                    <a:pt x="446722" y="143967"/>
                  </a:moveTo>
                  <a:lnTo>
                    <a:pt x="418172" y="143967"/>
                  </a:lnTo>
                  <a:lnTo>
                    <a:pt x="418172" y="167741"/>
                  </a:lnTo>
                  <a:lnTo>
                    <a:pt x="446722" y="167741"/>
                  </a:lnTo>
                  <a:lnTo>
                    <a:pt x="446722" y="143967"/>
                  </a:lnTo>
                  <a:close/>
                </a:path>
                <a:path w="3052445" h="294004">
                  <a:moveTo>
                    <a:pt x="511581" y="122059"/>
                  </a:moveTo>
                  <a:lnTo>
                    <a:pt x="257835" y="122059"/>
                  </a:lnTo>
                  <a:lnTo>
                    <a:pt x="257835" y="143967"/>
                  </a:lnTo>
                  <a:lnTo>
                    <a:pt x="511581" y="143967"/>
                  </a:lnTo>
                  <a:lnTo>
                    <a:pt x="511581" y="122059"/>
                  </a:lnTo>
                  <a:close/>
                </a:path>
                <a:path w="3052445" h="294004">
                  <a:moveTo>
                    <a:pt x="565353" y="223138"/>
                  </a:moveTo>
                  <a:lnTo>
                    <a:pt x="535609" y="223138"/>
                  </a:lnTo>
                  <a:lnTo>
                    <a:pt x="526084" y="293877"/>
                  </a:lnTo>
                  <a:lnTo>
                    <a:pt x="550481" y="293877"/>
                  </a:lnTo>
                  <a:lnTo>
                    <a:pt x="565353" y="223138"/>
                  </a:lnTo>
                  <a:close/>
                </a:path>
                <a:path w="3052445" h="294004">
                  <a:moveTo>
                    <a:pt x="880643" y="4686"/>
                  </a:moveTo>
                  <a:lnTo>
                    <a:pt x="662597" y="4686"/>
                  </a:lnTo>
                  <a:lnTo>
                    <a:pt x="662597" y="30975"/>
                  </a:lnTo>
                  <a:lnTo>
                    <a:pt x="850887" y="30975"/>
                  </a:lnTo>
                  <a:lnTo>
                    <a:pt x="850887" y="94513"/>
                  </a:lnTo>
                  <a:lnTo>
                    <a:pt x="880643" y="94513"/>
                  </a:lnTo>
                  <a:lnTo>
                    <a:pt x="880643" y="4686"/>
                  </a:lnTo>
                  <a:close/>
                </a:path>
                <a:path w="3052445" h="294004">
                  <a:moveTo>
                    <a:pt x="899375" y="110477"/>
                  </a:moveTo>
                  <a:lnTo>
                    <a:pt x="645642" y="110477"/>
                  </a:lnTo>
                  <a:lnTo>
                    <a:pt x="645642" y="136448"/>
                  </a:lnTo>
                  <a:lnTo>
                    <a:pt x="899375" y="136448"/>
                  </a:lnTo>
                  <a:lnTo>
                    <a:pt x="899375" y="110477"/>
                  </a:lnTo>
                  <a:close/>
                </a:path>
                <a:path w="3052445" h="294004">
                  <a:moveTo>
                    <a:pt x="881532" y="163677"/>
                  </a:moveTo>
                  <a:lnTo>
                    <a:pt x="663194" y="163677"/>
                  </a:lnTo>
                  <a:lnTo>
                    <a:pt x="663194" y="265709"/>
                  </a:lnTo>
                  <a:lnTo>
                    <a:pt x="881532" y="265709"/>
                  </a:lnTo>
                  <a:lnTo>
                    <a:pt x="881532" y="240347"/>
                  </a:lnTo>
                  <a:lnTo>
                    <a:pt x="692645" y="240347"/>
                  </a:lnTo>
                  <a:lnTo>
                    <a:pt x="692645" y="189026"/>
                  </a:lnTo>
                  <a:lnTo>
                    <a:pt x="881532" y="189026"/>
                  </a:lnTo>
                  <a:lnTo>
                    <a:pt x="881532" y="163677"/>
                  </a:lnTo>
                  <a:close/>
                </a:path>
                <a:path w="3052445" h="294004">
                  <a:moveTo>
                    <a:pt x="881532" y="189026"/>
                  </a:moveTo>
                  <a:lnTo>
                    <a:pt x="852385" y="189026"/>
                  </a:lnTo>
                  <a:lnTo>
                    <a:pt x="852385" y="240347"/>
                  </a:lnTo>
                  <a:lnTo>
                    <a:pt x="881532" y="240347"/>
                  </a:lnTo>
                  <a:lnTo>
                    <a:pt x="881532" y="189026"/>
                  </a:lnTo>
                  <a:close/>
                </a:path>
                <a:path w="3052445" h="294004">
                  <a:moveTo>
                    <a:pt x="1040612" y="0"/>
                  </a:moveTo>
                  <a:lnTo>
                    <a:pt x="997115" y="2914"/>
                  </a:lnTo>
                  <a:lnTo>
                    <a:pt x="961453" y="12049"/>
                  </a:lnTo>
                  <a:lnTo>
                    <a:pt x="937335" y="27989"/>
                  </a:lnTo>
                  <a:lnTo>
                    <a:pt x="928471" y="51320"/>
                  </a:lnTo>
                  <a:lnTo>
                    <a:pt x="937335" y="74835"/>
                  </a:lnTo>
                  <a:lnTo>
                    <a:pt x="961453" y="90870"/>
                  </a:lnTo>
                  <a:lnTo>
                    <a:pt x="997115" y="100039"/>
                  </a:lnTo>
                  <a:lnTo>
                    <a:pt x="1040612" y="102958"/>
                  </a:lnTo>
                  <a:lnTo>
                    <a:pt x="1084109" y="100039"/>
                  </a:lnTo>
                  <a:lnTo>
                    <a:pt x="1119771" y="90870"/>
                  </a:lnTo>
                  <a:lnTo>
                    <a:pt x="1138762" y="78244"/>
                  </a:lnTo>
                  <a:lnTo>
                    <a:pt x="1040612" y="78244"/>
                  </a:lnTo>
                  <a:lnTo>
                    <a:pt x="1009271" y="76679"/>
                  </a:lnTo>
                  <a:lnTo>
                    <a:pt x="983535" y="71826"/>
                  </a:lnTo>
                  <a:lnTo>
                    <a:pt x="966110" y="63451"/>
                  </a:lnTo>
                  <a:lnTo>
                    <a:pt x="959700" y="51320"/>
                  </a:lnTo>
                  <a:lnTo>
                    <a:pt x="966110" y="39325"/>
                  </a:lnTo>
                  <a:lnTo>
                    <a:pt x="983535" y="30940"/>
                  </a:lnTo>
                  <a:lnTo>
                    <a:pt x="1009271" y="26017"/>
                  </a:lnTo>
                  <a:lnTo>
                    <a:pt x="1040612" y="24409"/>
                  </a:lnTo>
                  <a:lnTo>
                    <a:pt x="1138473" y="24409"/>
                  </a:lnTo>
                  <a:lnTo>
                    <a:pt x="1119771" y="12049"/>
                  </a:lnTo>
                  <a:lnTo>
                    <a:pt x="1084109" y="2914"/>
                  </a:lnTo>
                  <a:lnTo>
                    <a:pt x="1040612" y="0"/>
                  </a:lnTo>
                  <a:close/>
                </a:path>
                <a:path w="3052445" h="294004">
                  <a:moveTo>
                    <a:pt x="1138473" y="24409"/>
                  </a:moveTo>
                  <a:lnTo>
                    <a:pt x="1040612" y="24409"/>
                  </a:lnTo>
                  <a:lnTo>
                    <a:pt x="1071953" y="26017"/>
                  </a:lnTo>
                  <a:lnTo>
                    <a:pt x="1097689" y="30940"/>
                  </a:lnTo>
                  <a:lnTo>
                    <a:pt x="1115114" y="39325"/>
                  </a:lnTo>
                  <a:lnTo>
                    <a:pt x="1121524" y="51320"/>
                  </a:lnTo>
                  <a:lnTo>
                    <a:pt x="1115114" y="63451"/>
                  </a:lnTo>
                  <a:lnTo>
                    <a:pt x="1097689" y="71826"/>
                  </a:lnTo>
                  <a:lnTo>
                    <a:pt x="1071953" y="76679"/>
                  </a:lnTo>
                  <a:lnTo>
                    <a:pt x="1040612" y="78244"/>
                  </a:lnTo>
                  <a:lnTo>
                    <a:pt x="1138762" y="78244"/>
                  </a:lnTo>
                  <a:lnTo>
                    <a:pt x="1143889" y="74835"/>
                  </a:lnTo>
                  <a:lnTo>
                    <a:pt x="1152753" y="51320"/>
                  </a:lnTo>
                  <a:lnTo>
                    <a:pt x="1143889" y="27989"/>
                  </a:lnTo>
                  <a:lnTo>
                    <a:pt x="1138473" y="24409"/>
                  </a:lnTo>
                  <a:close/>
                </a:path>
                <a:path w="3052445" h="294004">
                  <a:moveTo>
                    <a:pt x="999261" y="145211"/>
                  </a:moveTo>
                  <a:lnTo>
                    <a:pt x="970114" y="145211"/>
                  </a:lnTo>
                  <a:lnTo>
                    <a:pt x="970114" y="181203"/>
                  </a:lnTo>
                  <a:lnTo>
                    <a:pt x="953162" y="187462"/>
                  </a:lnTo>
                  <a:lnTo>
                    <a:pt x="940223" y="196068"/>
                  </a:lnTo>
                  <a:lnTo>
                    <a:pt x="931969" y="207256"/>
                  </a:lnTo>
                  <a:lnTo>
                    <a:pt x="929068" y="221259"/>
                  </a:lnTo>
                  <a:lnTo>
                    <a:pt x="937841" y="243926"/>
                  </a:lnTo>
                  <a:lnTo>
                    <a:pt x="937964" y="244242"/>
                  </a:lnTo>
                  <a:lnTo>
                    <a:pt x="962085" y="259092"/>
                  </a:lnTo>
                  <a:lnTo>
                    <a:pt x="997584" y="267075"/>
                  </a:lnTo>
                  <a:lnTo>
                    <a:pt x="1040612" y="269455"/>
                  </a:lnTo>
                  <a:lnTo>
                    <a:pt x="1083640" y="267075"/>
                  </a:lnTo>
                  <a:lnTo>
                    <a:pt x="1119139" y="259092"/>
                  </a:lnTo>
                  <a:lnTo>
                    <a:pt x="1141954" y="245046"/>
                  </a:lnTo>
                  <a:lnTo>
                    <a:pt x="1040612" y="245046"/>
                  </a:lnTo>
                  <a:lnTo>
                    <a:pt x="1010746" y="243926"/>
                  </a:lnTo>
                  <a:lnTo>
                    <a:pt x="985062" y="240077"/>
                  </a:lnTo>
                  <a:lnTo>
                    <a:pt x="967074" y="232766"/>
                  </a:lnTo>
                  <a:lnTo>
                    <a:pt x="960297" y="221259"/>
                  </a:lnTo>
                  <a:lnTo>
                    <a:pt x="967074" y="209985"/>
                  </a:lnTo>
                  <a:lnTo>
                    <a:pt x="985062" y="202877"/>
                  </a:lnTo>
                  <a:lnTo>
                    <a:pt x="1010746" y="199172"/>
                  </a:lnTo>
                  <a:lnTo>
                    <a:pt x="1040612" y="198107"/>
                  </a:lnTo>
                  <a:lnTo>
                    <a:pt x="1142509" y="198107"/>
                  </a:lnTo>
                  <a:lnTo>
                    <a:pt x="1141006" y="196068"/>
                  </a:lnTo>
                  <a:lnTo>
                    <a:pt x="1128067" y="187462"/>
                  </a:lnTo>
                  <a:lnTo>
                    <a:pt x="1111110" y="181203"/>
                  </a:lnTo>
                  <a:lnTo>
                    <a:pt x="1111110" y="175882"/>
                  </a:lnTo>
                  <a:lnTo>
                    <a:pt x="999261" y="175882"/>
                  </a:lnTo>
                  <a:lnTo>
                    <a:pt x="999261" y="145211"/>
                  </a:lnTo>
                  <a:close/>
                </a:path>
                <a:path w="3052445" h="294004">
                  <a:moveTo>
                    <a:pt x="1142509" y="198107"/>
                  </a:moveTo>
                  <a:lnTo>
                    <a:pt x="1040612" y="198107"/>
                  </a:lnTo>
                  <a:lnTo>
                    <a:pt x="1070523" y="199172"/>
                  </a:lnTo>
                  <a:lnTo>
                    <a:pt x="1096308" y="202877"/>
                  </a:lnTo>
                  <a:lnTo>
                    <a:pt x="1114396" y="209985"/>
                  </a:lnTo>
                  <a:lnTo>
                    <a:pt x="1121219" y="221259"/>
                  </a:lnTo>
                  <a:lnTo>
                    <a:pt x="1114396" y="232766"/>
                  </a:lnTo>
                  <a:lnTo>
                    <a:pt x="1096308" y="240077"/>
                  </a:lnTo>
                  <a:lnTo>
                    <a:pt x="1070523" y="243926"/>
                  </a:lnTo>
                  <a:lnTo>
                    <a:pt x="1040612" y="245046"/>
                  </a:lnTo>
                  <a:lnTo>
                    <a:pt x="1141954" y="245046"/>
                  </a:lnTo>
                  <a:lnTo>
                    <a:pt x="1143261" y="244242"/>
                  </a:lnTo>
                  <a:lnTo>
                    <a:pt x="1152156" y="221259"/>
                  </a:lnTo>
                  <a:lnTo>
                    <a:pt x="1149257" y="207256"/>
                  </a:lnTo>
                  <a:lnTo>
                    <a:pt x="1142509" y="198107"/>
                  </a:lnTo>
                  <a:close/>
                </a:path>
                <a:path w="3052445" h="294004">
                  <a:moveTo>
                    <a:pt x="1051426" y="173819"/>
                  </a:moveTo>
                  <a:lnTo>
                    <a:pt x="1029800" y="173819"/>
                  </a:lnTo>
                  <a:lnTo>
                    <a:pt x="1019270" y="174204"/>
                  </a:lnTo>
                  <a:lnTo>
                    <a:pt x="1009072" y="174881"/>
                  </a:lnTo>
                  <a:lnTo>
                    <a:pt x="999261" y="175882"/>
                  </a:lnTo>
                  <a:lnTo>
                    <a:pt x="1081963" y="175882"/>
                  </a:lnTo>
                  <a:lnTo>
                    <a:pt x="1072157" y="174881"/>
                  </a:lnTo>
                  <a:lnTo>
                    <a:pt x="1061959" y="174204"/>
                  </a:lnTo>
                  <a:lnTo>
                    <a:pt x="1051426" y="173819"/>
                  </a:lnTo>
                  <a:close/>
                </a:path>
                <a:path w="3052445" h="294004">
                  <a:moveTo>
                    <a:pt x="1111110" y="145211"/>
                  </a:moveTo>
                  <a:lnTo>
                    <a:pt x="1081963" y="145211"/>
                  </a:lnTo>
                  <a:lnTo>
                    <a:pt x="1081963" y="175882"/>
                  </a:lnTo>
                  <a:lnTo>
                    <a:pt x="1111110" y="175882"/>
                  </a:lnTo>
                  <a:lnTo>
                    <a:pt x="1111110" y="145211"/>
                  </a:lnTo>
                  <a:close/>
                </a:path>
                <a:path w="3052445" h="294004">
                  <a:moveTo>
                    <a:pt x="1167625" y="120484"/>
                  </a:moveTo>
                  <a:lnTo>
                    <a:pt x="913892" y="120484"/>
                  </a:lnTo>
                  <a:lnTo>
                    <a:pt x="913892" y="145211"/>
                  </a:lnTo>
                  <a:lnTo>
                    <a:pt x="1167625" y="145211"/>
                  </a:lnTo>
                  <a:lnTo>
                    <a:pt x="1167625" y="120484"/>
                  </a:lnTo>
                  <a:close/>
                </a:path>
                <a:path w="3052445" h="294004">
                  <a:moveTo>
                    <a:pt x="1230033" y="118922"/>
                  </a:moveTo>
                  <a:lnTo>
                    <a:pt x="1194930" y="118922"/>
                  </a:lnTo>
                  <a:lnTo>
                    <a:pt x="1194930" y="155232"/>
                  </a:lnTo>
                  <a:lnTo>
                    <a:pt x="1230033" y="155232"/>
                  </a:lnTo>
                  <a:lnTo>
                    <a:pt x="1230033" y="118922"/>
                  </a:lnTo>
                  <a:close/>
                </a:path>
                <a:path w="3052445" h="294004">
                  <a:moveTo>
                    <a:pt x="1405229" y="36614"/>
                  </a:moveTo>
                  <a:lnTo>
                    <a:pt x="1373987" y="36614"/>
                  </a:lnTo>
                  <a:lnTo>
                    <a:pt x="1360250" y="66823"/>
                  </a:lnTo>
                  <a:lnTo>
                    <a:pt x="1336584" y="90287"/>
                  </a:lnTo>
                  <a:lnTo>
                    <a:pt x="1305220" y="106240"/>
                  </a:lnTo>
                  <a:lnTo>
                    <a:pt x="1268387" y="113918"/>
                  </a:lnTo>
                  <a:lnTo>
                    <a:pt x="1268387" y="142709"/>
                  </a:lnTo>
                  <a:lnTo>
                    <a:pt x="1301824" y="137372"/>
                  </a:lnTo>
                  <a:lnTo>
                    <a:pt x="1332641" y="126282"/>
                  </a:lnTo>
                  <a:lnTo>
                    <a:pt x="1359664" y="109791"/>
                  </a:lnTo>
                  <a:lnTo>
                    <a:pt x="1381721" y="88252"/>
                  </a:lnTo>
                  <a:lnTo>
                    <a:pt x="1448219" y="88252"/>
                  </a:lnTo>
                  <a:lnTo>
                    <a:pt x="1396593" y="64160"/>
                  </a:lnTo>
                  <a:lnTo>
                    <a:pt x="1399325" y="57652"/>
                  </a:lnTo>
                  <a:lnTo>
                    <a:pt x="1401692" y="50853"/>
                  </a:lnTo>
                  <a:lnTo>
                    <a:pt x="1403669" y="43822"/>
                  </a:lnTo>
                  <a:lnTo>
                    <a:pt x="1405229" y="36614"/>
                  </a:lnTo>
                  <a:close/>
                </a:path>
                <a:path w="3052445" h="294004">
                  <a:moveTo>
                    <a:pt x="1448219" y="88252"/>
                  </a:moveTo>
                  <a:lnTo>
                    <a:pt x="1381721" y="88252"/>
                  </a:lnTo>
                  <a:lnTo>
                    <a:pt x="1495056" y="141770"/>
                  </a:lnTo>
                  <a:lnTo>
                    <a:pt x="1507248" y="115798"/>
                  </a:lnTo>
                  <a:lnTo>
                    <a:pt x="1448219" y="88252"/>
                  </a:lnTo>
                  <a:close/>
                </a:path>
                <a:path w="3052445" h="294004">
                  <a:moveTo>
                    <a:pt x="1498930" y="8445"/>
                  </a:moveTo>
                  <a:lnTo>
                    <a:pt x="1274635" y="8445"/>
                  </a:lnTo>
                  <a:lnTo>
                    <a:pt x="1274635" y="36614"/>
                  </a:lnTo>
                  <a:lnTo>
                    <a:pt x="1498930" y="36614"/>
                  </a:lnTo>
                  <a:lnTo>
                    <a:pt x="1498930" y="8445"/>
                  </a:lnTo>
                  <a:close/>
                </a:path>
                <a:path w="3052445" h="294004">
                  <a:moveTo>
                    <a:pt x="1401356" y="200291"/>
                  </a:moveTo>
                  <a:lnTo>
                    <a:pt x="1371612" y="200291"/>
                  </a:lnTo>
                  <a:lnTo>
                    <a:pt x="1371612" y="275094"/>
                  </a:lnTo>
                  <a:lnTo>
                    <a:pt x="1401356" y="275094"/>
                  </a:lnTo>
                  <a:lnTo>
                    <a:pt x="1401356" y="200291"/>
                  </a:lnTo>
                  <a:close/>
                </a:path>
                <a:path w="3052445" h="294004">
                  <a:moveTo>
                    <a:pt x="1513801" y="171500"/>
                  </a:moveTo>
                  <a:lnTo>
                    <a:pt x="1260068" y="171500"/>
                  </a:lnTo>
                  <a:lnTo>
                    <a:pt x="1260068" y="200291"/>
                  </a:lnTo>
                  <a:lnTo>
                    <a:pt x="1513801" y="200291"/>
                  </a:lnTo>
                  <a:lnTo>
                    <a:pt x="1513801" y="171500"/>
                  </a:lnTo>
                  <a:close/>
                </a:path>
                <a:path w="3052445" h="294004">
                  <a:moveTo>
                    <a:pt x="1767471" y="139268"/>
                  </a:moveTo>
                  <a:lnTo>
                    <a:pt x="1738020" y="139268"/>
                  </a:lnTo>
                  <a:lnTo>
                    <a:pt x="1738020" y="268833"/>
                  </a:lnTo>
                  <a:lnTo>
                    <a:pt x="1767471" y="268833"/>
                  </a:lnTo>
                  <a:lnTo>
                    <a:pt x="1767471" y="139268"/>
                  </a:lnTo>
                  <a:close/>
                </a:path>
                <a:path w="3052445" h="294004">
                  <a:moveTo>
                    <a:pt x="1677339" y="11264"/>
                  </a:moveTo>
                  <a:lnTo>
                    <a:pt x="1539024" y="11264"/>
                  </a:lnTo>
                  <a:lnTo>
                    <a:pt x="1539024" y="39738"/>
                  </a:lnTo>
                  <a:lnTo>
                    <a:pt x="1647304" y="39738"/>
                  </a:lnTo>
                  <a:lnTo>
                    <a:pt x="1647304" y="76365"/>
                  </a:lnTo>
                  <a:lnTo>
                    <a:pt x="1640090" y="136968"/>
                  </a:lnTo>
                  <a:lnTo>
                    <a:pt x="1619043" y="183046"/>
                  </a:lnTo>
                  <a:lnTo>
                    <a:pt x="1585057" y="212401"/>
                  </a:lnTo>
                  <a:lnTo>
                    <a:pt x="1539024" y="222834"/>
                  </a:lnTo>
                  <a:lnTo>
                    <a:pt x="1539024" y="252247"/>
                  </a:lnTo>
                  <a:lnTo>
                    <a:pt x="1585623" y="244408"/>
                  </a:lnTo>
                  <a:lnTo>
                    <a:pt x="1623577" y="221927"/>
                  </a:lnTo>
                  <a:lnTo>
                    <a:pt x="1652048" y="186362"/>
                  </a:lnTo>
                  <a:lnTo>
                    <a:pt x="1670202" y="139268"/>
                  </a:lnTo>
                  <a:lnTo>
                    <a:pt x="1767471" y="139268"/>
                  </a:lnTo>
                  <a:lnTo>
                    <a:pt x="1767471" y="110159"/>
                  </a:lnTo>
                  <a:lnTo>
                    <a:pt x="1675257" y="110159"/>
                  </a:lnTo>
                  <a:lnTo>
                    <a:pt x="1676209" y="101835"/>
                  </a:lnTo>
                  <a:lnTo>
                    <a:pt x="1676855" y="93302"/>
                  </a:lnTo>
                  <a:lnTo>
                    <a:pt x="1677223" y="84590"/>
                  </a:lnTo>
                  <a:lnTo>
                    <a:pt x="1677339" y="11264"/>
                  </a:lnTo>
                  <a:close/>
                </a:path>
                <a:path w="3052445" h="294004">
                  <a:moveTo>
                    <a:pt x="1767471" y="1562"/>
                  </a:moveTo>
                  <a:lnTo>
                    <a:pt x="1738020" y="1562"/>
                  </a:lnTo>
                  <a:lnTo>
                    <a:pt x="1738020" y="110159"/>
                  </a:lnTo>
                  <a:lnTo>
                    <a:pt x="1767471" y="110159"/>
                  </a:lnTo>
                  <a:lnTo>
                    <a:pt x="1767471" y="1562"/>
                  </a:lnTo>
                  <a:close/>
                </a:path>
                <a:path w="3052445" h="294004">
                  <a:moveTo>
                    <a:pt x="1835823" y="223138"/>
                  </a:moveTo>
                  <a:lnTo>
                    <a:pt x="1806079" y="223138"/>
                  </a:lnTo>
                  <a:lnTo>
                    <a:pt x="1796567" y="293877"/>
                  </a:lnTo>
                  <a:lnTo>
                    <a:pt x="1820951" y="293877"/>
                  </a:lnTo>
                  <a:lnTo>
                    <a:pt x="1835823" y="223138"/>
                  </a:lnTo>
                  <a:close/>
                </a:path>
                <a:path w="3052445" h="294004">
                  <a:moveTo>
                    <a:pt x="2153196" y="1562"/>
                  </a:moveTo>
                  <a:lnTo>
                    <a:pt x="2123744" y="1562"/>
                  </a:lnTo>
                  <a:lnTo>
                    <a:pt x="2123744" y="146773"/>
                  </a:lnTo>
                  <a:lnTo>
                    <a:pt x="2153196" y="146773"/>
                  </a:lnTo>
                  <a:lnTo>
                    <a:pt x="2153196" y="1562"/>
                  </a:lnTo>
                  <a:close/>
                </a:path>
                <a:path w="3052445" h="294004">
                  <a:moveTo>
                    <a:pt x="1998510" y="4063"/>
                  </a:moveTo>
                  <a:lnTo>
                    <a:pt x="1992893" y="42731"/>
                  </a:lnTo>
                  <a:lnTo>
                    <a:pt x="1977207" y="75384"/>
                  </a:lnTo>
                  <a:lnTo>
                    <a:pt x="1952541" y="99525"/>
                  </a:lnTo>
                  <a:lnTo>
                    <a:pt x="1919986" y="112661"/>
                  </a:lnTo>
                  <a:lnTo>
                    <a:pt x="1919986" y="140830"/>
                  </a:lnTo>
                  <a:lnTo>
                    <a:pt x="1946517" y="134008"/>
                  </a:lnTo>
                  <a:lnTo>
                    <a:pt x="1970035" y="121934"/>
                  </a:lnTo>
                  <a:lnTo>
                    <a:pt x="1990092" y="105224"/>
                  </a:lnTo>
                  <a:lnTo>
                    <a:pt x="2006244" y="84493"/>
                  </a:lnTo>
                  <a:lnTo>
                    <a:pt x="2054448" y="84493"/>
                  </a:lnTo>
                  <a:lnTo>
                    <a:pt x="2018449" y="60083"/>
                  </a:lnTo>
                  <a:lnTo>
                    <a:pt x="2022571" y="47355"/>
                  </a:lnTo>
                  <a:lnTo>
                    <a:pt x="2025548" y="34070"/>
                  </a:lnTo>
                  <a:lnTo>
                    <a:pt x="2027353" y="20257"/>
                  </a:lnTo>
                  <a:lnTo>
                    <a:pt x="2027961" y="5943"/>
                  </a:lnTo>
                  <a:lnTo>
                    <a:pt x="1998510" y="4063"/>
                  </a:lnTo>
                  <a:close/>
                </a:path>
                <a:path w="3052445" h="294004">
                  <a:moveTo>
                    <a:pt x="2054448" y="84493"/>
                  </a:moveTo>
                  <a:lnTo>
                    <a:pt x="2006244" y="84493"/>
                  </a:lnTo>
                  <a:lnTo>
                    <a:pt x="2083587" y="137388"/>
                  </a:lnTo>
                  <a:lnTo>
                    <a:pt x="2098763" y="114541"/>
                  </a:lnTo>
                  <a:lnTo>
                    <a:pt x="2054448" y="84493"/>
                  </a:lnTo>
                  <a:close/>
                </a:path>
                <a:path w="3052445" h="294004">
                  <a:moveTo>
                    <a:pt x="2153196" y="161493"/>
                  </a:moveTo>
                  <a:lnTo>
                    <a:pt x="1937829" y="161493"/>
                  </a:lnTo>
                  <a:lnTo>
                    <a:pt x="1937829" y="265391"/>
                  </a:lnTo>
                  <a:lnTo>
                    <a:pt x="2153196" y="265391"/>
                  </a:lnTo>
                  <a:lnTo>
                    <a:pt x="2153196" y="239420"/>
                  </a:lnTo>
                  <a:lnTo>
                    <a:pt x="1967280" y="239420"/>
                  </a:lnTo>
                  <a:lnTo>
                    <a:pt x="1967280" y="187782"/>
                  </a:lnTo>
                  <a:lnTo>
                    <a:pt x="2153196" y="187782"/>
                  </a:lnTo>
                  <a:lnTo>
                    <a:pt x="2153196" y="161493"/>
                  </a:lnTo>
                  <a:close/>
                </a:path>
                <a:path w="3052445" h="294004">
                  <a:moveTo>
                    <a:pt x="2153196" y="187782"/>
                  </a:moveTo>
                  <a:lnTo>
                    <a:pt x="2123744" y="187782"/>
                  </a:lnTo>
                  <a:lnTo>
                    <a:pt x="2123744" y="239420"/>
                  </a:lnTo>
                  <a:lnTo>
                    <a:pt x="2153196" y="239420"/>
                  </a:lnTo>
                  <a:lnTo>
                    <a:pt x="2153196" y="187782"/>
                  </a:lnTo>
                  <a:close/>
                </a:path>
                <a:path w="3052445" h="294004">
                  <a:moveTo>
                    <a:pt x="2421445" y="1562"/>
                  </a:moveTo>
                  <a:lnTo>
                    <a:pt x="2391994" y="1562"/>
                  </a:lnTo>
                  <a:lnTo>
                    <a:pt x="2391994" y="268833"/>
                  </a:lnTo>
                  <a:lnTo>
                    <a:pt x="2421445" y="268833"/>
                  </a:lnTo>
                  <a:lnTo>
                    <a:pt x="2421445" y="1562"/>
                  </a:lnTo>
                  <a:close/>
                </a:path>
                <a:path w="3052445" h="294004">
                  <a:moveTo>
                    <a:pt x="2342019" y="11264"/>
                  </a:moveTo>
                  <a:lnTo>
                    <a:pt x="2198344" y="11264"/>
                  </a:lnTo>
                  <a:lnTo>
                    <a:pt x="2198344" y="39738"/>
                  </a:lnTo>
                  <a:lnTo>
                    <a:pt x="2312568" y="39738"/>
                  </a:lnTo>
                  <a:lnTo>
                    <a:pt x="2312568" y="115798"/>
                  </a:lnTo>
                  <a:lnTo>
                    <a:pt x="2198941" y="115798"/>
                  </a:lnTo>
                  <a:lnTo>
                    <a:pt x="2198941" y="252869"/>
                  </a:lnTo>
                  <a:lnTo>
                    <a:pt x="2301862" y="252869"/>
                  </a:lnTo>
                  <a:lnTo>
                    <a:pt x="2320514" y="252010"/>
                  </a:lnTo>
                  <a:lnTo>
                    <a:pt x="2338638" y="249508"/>
                  </a:lnTo>
                  <a:lnTo>
                    <a:pt x="2355033" y="245481"/>
                  </a:lnTo>
                  <a:lnTo>
                    <a:pt x="2368499" y="240042"/>
                  </a:lnTo>
                  <a:lnTo>
                    <a:pt x="2368499" y="224396"/>
                  </a:lnTo>
                  <a:lnTo>
                    <a:pt x="2228392" y="224396"/>
                  </a:lnTo>
                  <a:lnTo>
                    <a:pt x="2228392" y="144271"/>
                  </a:lnTo>
                  <a:lnTo>
                    <a:pt x="2342019" y="144271"/>
                  </a:lnTo>
                  <a:lnTo>
                    <a:pt x="2342019" y="11264"/>
                  </a:lnTo>
                  <a:close/>
                </a:path>
                <a:path w="3052445" h="294004">
                  <a:moveTo>
                    <a:pt x="2368499" y="211556"/>
                  </a:moveTo>
                  <a:lnTo>
                    <a:pt x="2355090" y="216863"/>
                  </a:lnTo>
                  <a:lnTo>
                    <a:pt x="2338865" y="220910"/>
                  </a:lnTo>
                  <a:lnTo>
                    <a:pt x="2321023" y="223490"/>
                  </a:lnTo>
                  <a:lnTo>
                    <a:pt x="2302764" y="224396"/>
                  </a:lnTo>
                  <a:lnTo>
                    <a:pt x="2368499" y="224396"/>
                  </a:lnTo>
                  <a:lnTo>
                    <a:pt x="2368499" y="211556"/>
                  </a:lnTo>
                  <a:close/>
                </a:path>
                <a:path w="3052445" h="294004">
                  <a:moveTo>
                    <a:pt x="2747987" y="1562"/>
                  </a:moveTo>
                  <a:lnTo>
                    <a:pt x="2718536" y="1562"/>
                  </a:lnTo>
                  <a:lnTo>
                    <a:pt x="2718536" y="149275"/>
                  </a:lnTo>
                  <a:lnTo>
                    <a:pt x="2747987" y="149275"/>
                  </a:lnTo>
                  <a:lnTo>
                    <a:pt x="2747987" y="81991"/>
                  </a:lnTo>
                  <a:lnTo>
                    <a:pt x="2783674" y="81991"/>
                  </a:lnTo>
                  <a:lnTo>
                    <a:pt x="2783674" y="52577"/>
                  </a:lnTo>
                  <a:lnTo>
                    <a:pt x="2747987" y="52577"/>
                  </a:lnTo>
                  <a:lnTo>
                    <a:pt x="2747987" y="1562"/>
                  </a:lnTo>
                  <a:close/>
                </a:path>
                <a:path w="3052445" h="294004">
                  <a:moveTo>
                    <a:pt x="2595676" y="4063"/>
                  </a:moveTo>
                  <a:lnTo>
                    <a:pt x="2590168" y="44012"/>
                  </a:lnTo>
                  <a:lnTo>
                    <a:pt x="2575007" y="77652"/>
                  </a:lnTo>
                  <a:lnTo>
                    <a:pt x="2550921" y="102431"/>
                  </a:lnTo>
                  <a:lnTo>
                    <a:pt x="2518638" y="115798"/>
                  </a:lnTo>
                  <a:lnTo>
                    <a:pt x="2518638" y="143967"/>
                  </a:lnTo>
                  <a:lnTo>
                    <a:pt x="2545417" y="136978"/>
                  </a:lnTo>
                  <a:lnTo>
                    <a:pt x="2568875" y="124444"/>
                  </a:lnTo>
                  <a:lnTo>
                    <a:pt x="2588706" y="107037"/>
                  </a:lnTo>
                  <a:lnTo>
                    <a:pt x="2604604" y="85432"/>
                  </a:lnTo>
                  <a:lnTo>
                    <a:pt x="2651649" y="85432"/>
                  </a:lnTo>
                  <a:lnTo>
                    <a:pt x="2615907" y="61023"/>
                  </a:lnTo>
                  <a:lnTo>
                    <a:pt x="2619861" y="48059"/>
                  </a:lnTo>
                  <a:lnTo>
                    <a:pt x="2622751" y="34540"/>
                  </a:lnTo>
                  <a:lnTo>
                    <a:pt x="2624525" y="20493"/>
                  </a:lnTo>
                  <a:lnTo>
                    <a:pt x="2625128" y="5943"/>
                  </a:lnTo>
                  <a:lnTo>
                    <a:pt x="2595676" y="4063"/>
                  </a:lnTo>
                  <a:close/>
                </a:path>
                <a:path w="3052445" h="294004">
                  <a:moveTo>
                    <a:pt x="2651649" y="85432"/>
                  </a:moveTo>
                  <a:lnTo>
                    <a:pt x="2604604" y="85432"/>
                  </a:lnTo>
                  <a:lnTo>
                    <a:pt x="2679573" y="137706"/>
                  </a:lnTo>
                  <a:lnTo>
                    <a:pt x="2694736" y="114858"/>
                  </a:lnTo>
                  <a:lnTo>
                    <a:pt x="2651649" y="85432"/>
                  </a:lnTo>
                  <a:close/>
                </a:path>
                <a:path w="3052445" h="294004">
                  <a:moveTo>
                    <a:pt x="2642984" y="158038"/>
                  </a:moveTo>
                  <a:lnTo>
                    <a:pt x="2600367" y="161061"/>
                  </a:lnTo>
                  <a:lnTo>
                    <a:pt x="2565785" y="170716"/>
                  </a:lnTo>
                  <a:lnTo>
                    <a:pt x="2542584" y="187881"/>
                  </a:lnTo>
                  <a:lnTo>
                    <a:pt x="2534107" y="213436"/>
                  </a:lnTo>
                  <a:lnTo>
                    <a:pt x="2542584" y="238995"/>
                  </a:lnTo>
                  <a:lnTo>
                    <a:pt x="2565785" y="256160"/>
                  </a:lnTo>
                  <a:lnTo>
                    <a:pt x="2600367" y="265812"/>
                  </a:lnTo>
                  <a:lnTo>
                    <a:pt x="2642984" y="268833"/>
                  </a:lnTo>
                  <a:lnTo>
                    <a:pt x="2685717" y="265812"/>
                  </a:lnTo>
                  <a:lnTo>
                    <a:pt x="2720281" y="256160"/>
                  </a:lnTo>
                  <a:lnTo>
                    <a:pt x="2737791" y="243166"/>
                  </a:lnTo>
                  <a:lnTo>
                    <a:pt x="2642984" y="243166"/>
                  </a:lnTo>
                  <a:lnTo>
                    <a:pt x="2612698" y="241427"/>
                  </a:lnTo>
                  <a:lnTo>
                    <a:pt x="2588134" y="236050"/>
                  </a:lnTo>
                  <a:lnTo>
                    <a:pt x="2571659" y="226798"/>
                  </a:lnTo>
                  <a:lnTo>
                    <a:pt x="2565641" y="213436"/>
                  </a:lnTo>
                  <a:lnTo>
                    <a:pt x="2571659" y="200207"/>
                  </a:lnTo>
                  <a:lnTo>
                    <a:pt x="2588134" y="190941"/>
                  </a:lnTo>
                  <a:lnTo>
                    <a:pt x="2612698" y="185489"/>
                  </a:lnTo>
                  <a:lnTo>
                    <a:pt x="2642984" y="183705"/>
                  </a:lnTo>
                  <a:lnTo>
                    <a:pt x="2737784" y="183705"/>
                  </a:lnTo>
                  <a:lnTo>
                    <a:pt x="2720281" y="170716"/>
                  </a:lnTo>
                  <a:lnTo>
                    <a:pt x="2685717" y="161061"/>
                  </a:lnTo>
                  <a:lnTo>
                    <a:pt x="2642984" y="158038"/>
                  </a:lnTo>
                  <a:close/>
                </a:path>
                <a:path w="3052445" h="294004">
                  <a:moveTo>
                    <a:pt x="2737784" y="183705"/>
                  </a:moveTo>
                  <a:lnTo>
                    <a:pt x="2642984" y="183705"/>
                  </a:lnTo>
                  <a:lnTo>
                    <a:pt x="2673385" y="185489"/>
                  </a:lnTo>
                  <a:lnTo>
                    <a:pt x="2697932" y="190941"/>
                  </a:lnTo>
                  <a:lnTo>
                    <a:pt x="2714337" y="200207"/>
                  </a:lnTo>
                  <a:lnTo>
                    <a:pt x="2720314" y="213436"/>
                  </a:lnTo>
                  <a:lnTo>
                    <a:pt x="2714337" y="226798"/>
                  </a:lnTo>
                  <a:lnTo>
                    <a:pt x="2697932" y="236050"/>
                  </a:lnTo>
                  <a:lnTo>
                    <a:pt x="2673385" y="241427"/>
                  </a:lnTo>
                  <a:lnTo>
                    <a:pt x="2642984" y="243166"/>
                  </a:lnTo>
                  <a:lnTo>
                    <a:pt x="2737791" y="243166"/>
                  </a:lnTo>
                  <a:lnTo>
                    <a:pt x="2743412" y="238995"/>
                  </a:lnTo>
                  <a:lnTo>
                    <a:pt x="2751848" y="213436"/>
                  </a:lnTo>
                  <a:lnTo>
                    <a:pt x="2743412" y="187881"/>
                  </a:lnTo>
                  <a:lnTo>
                    <a:pt x="2737784" y="183705"/>
                  </a:lnTo>
                  <a:close/>
                </a:path>
                <a:path w="3052445" h="294004">
                  <a:moveTo>
                    <a:pt x="3016237" y="1562"/>
                  </a:moveTo>
                  <a:lnTo>
                    <a:pt x="2986786" y="1562"/>
                  </a:lnTo>
                  <a:lnTo>
                    <a:pt x="2986786" y="146773"/>
                  </a:lnTo>
                  <a:lnTo>
                    <a:pt x="3016237" y="146773"/>
                  </a:lnTo>
                  <a:lnTo>
                    <a:pt x="3016237" y="86067"/>
                  </a:lnTo>
                  <a:lnTo>
                    <a:pt x="3051924" y="86067"/>
                  </a:lnTo>
                  <a:lnTo>
                    <a:pt x="3051924" y="56324"/>
                  </a:lnTo>
                  <a:lnTo>
                    <a:pt x="3016237" y="56324"/>
                  </a:lnTo>
                  <a:lnTo>
                    <a:pt x="3016237" y="1562"/>
                  </a:lnTo>
                  <a:close/>
                </a:path>
                <a:path w="3052445" h="294004">
                  <a:moveTo>
                    <a:pt x="2950197" y="8140"/>
                  </a:moveTo>
                  <a:lnTo>
                    <a:pt x="2795219" y="8140"/>
                  </a:lnTo>
                  <a:lnTo>
                    <a:pt x="2795219" y="133946"/>
                  </a:lnTo>
                  <a:lnTo>
                    <a:pt x="2886544" y="133946"/>
                  </a:lnTo>
                  <a:lnTo>
                    <a:pt x="2912335" y="133100"/>
                  </a:lnTo>
                  <a:lnTo>
                    <a:pt x="2935141" y="130698"/>
                  </a:lnTo>
                  <a:lnTo>
                    <a:pt x="2954099" y="126949"/>
                  </a:lnTo>
                  <a:lnTo>
                    <a:pt x="2968345" y="122059"/>
                  </a:lnTo>
                  <a:lnTo>
                    <a:pt x="2968345" y="107657"/>
                  </a:lnTo>
                  <a:lnTo>
                    <a:pt x="2824670" y="107657"/>
                  </a:lnTo>
                  <a:lnTo>
                    <a:pt x="2824670" y="34429"/>
                  </a:lnTo>
                  <a:lnTo>
                    <a:pt x="2950197" y="34429"/>
                  </a:lnTo>
                  <a:lnTo>
                    <a:pt x="2950197" y="8140"/>
                  </a:lnTo>
                  <a:close/>
                </a:path>
                <a:path w="3052445" h="294004">
                  <a:moveTo>
                    <a:pt x="2968345" y="95770"/>
                  </a:moveTo>
                  <a:lnTo>
                    <a:pt x="2953788" y="100794"/>
                  </a:lnTo>
                  <a:lnTo>
                    <a:pt x="2935135" y="104528"/>
                  </a:lnTo>
                  <a:lnTo>
                    <a:pt x="2913081" y="106856"/>
                  </a:lnTo>
                  <a:lnTo>
                    <a:pt x="2888322" y="107657"/>
                  </a:lnTo>
                  <a:lnTo>
                    <a:pt x="2968345" y="107657"/>
                  </a:lnTo>
                  <a:lnTo>
                    <a:pt x="2968345" y="95770"/>
                  </a:lnTo>
                  <a:close/>
                </a:path>
                <a:path w="3052445" h="294004">
                  <a:moveTo>
                    <a:pt x="3016224" y="161493"/>
                  </a:moveTo>
                  <a:lnTo>
                    <a:pt x="2803842" y="161493"/>
                  </a:lnTo>
                  <a:lnTo>
                    <a:pt x="2803842" y="265391"/>
                  </a:lnTo>
                  <a:lnTo>
                    <a:pt x="3016224" y="265391"/>
                  </a:lnTo>
                  <a:lnTo>
                    <a:pt x="3016224" y="239102"/>
                  </a:lnTo>
                  <a:lnTo>
                    <a:pt x="2833293" y="239102"/>
                  </a:lnTo>
                  <a:lnTo>
                    <a:pt x="2833293" y="187782"/>
                  </a:lnTo>
                  <a:lnTo>
                    <a:pt x="3016224" y="187782"/>
                  </a:lnTo>
                  <a:lnTo>
                    <a:pt x="3016224" y="161493"/>
                  </a:lnTo>
                  <a:close/>
                </a:path>
                <a:path w="3052445" h="294004">
                  <a:moveTo>
                    <a:pt x="3016224" y="187782"/>
                  </a:moveTo>
                  <a:lnTo>
                    <a:pt x="2986786" y="187782"/>
                  </a:lnTo>
                  <a:lnTo>
                    <a:pt x="2986786" y="239102"/>
                  </a:lnTo>
                  <a:lnTo>
                    <a:pt x="3016224" y="239102"/>
                  </a:lnTo>
                  <a:lnTo>
                    <a:pt x="3016224" y="187782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6338169" y="6418223"/>
              <a:ext cx="2304415" cy="260985"/>
            </a:xfrm>
            <a:custGeom>
              <a:avLst/>
              <a:gdLst/>
              <a:ahLst/>
              <a:cxnLst/>
              <a:rect l="l" t="t" r="r" b="b"/>
              <a:pathLst>
                <a:path w="2304415" h="260984">
                  <a:moveTo>
                    <a:pt x="2173592" y="0"/>
                  </a:moveTo>
                  <a:lnTo>
                    <a:pt x="130390" y="0"/>
                  </a:lnTo>
                  <a:lnTo>
                    <a:pt x="79633" y="10247"/>
                  </a:lnTo>
                  <a:lnTo>
                    <a:pt x="38187" y="38192"/>
                  </a:lnTo>
                  <a:lnTo>
                    <a:pt x="10245" y="79638"/>
                  </a:lnTo>
                  <a:lnTo>
                    <a:pt x="0" y="130390"/>
                  </a:lnTo>
                  <a:lnTo>
                    <a:pt x="10245" y="181150"/>
                  </a:lnTo>
                  <a:lnTo>
                    <a:pt x="38187" y="222600"/>
                  </a:lnTo>
                  <a:lnTo>
                    <a:pt x="79633" y="250546"/>
                  </a:lnTo>
                  <a:lnTo>
                    <a:pt x="130390" y="260794"/>
                  </a:lnTo>
                  <a:lnTo>
                    <a:pt x="2173592" y="260794"/>
                  </a:lnTo>
                  <a:lnTo>
                    <a:pt x="2224352" y="250546"/>
                  </a:lnTo>
                  <a:lnTo>
                    <a:pt x="2265802" y="222600"/>
                  </a:lnTo>
                  <a:lnTo>
                    <a:pt x="2293748" y="181150"/>
                  </a:lnTo>
                  <a:lnTo>
                    <a:pt x="2303995" y="130390"/>
                  </a:lnTo>
                  <a:lnTo>
                    <a:pt x="2293748" y="79638"/>
                  </a:lnTo>
                  <a:lnTo>
                    <a:pt x="2265802" y="38192"/>
                  </a:lnTo>
                  <a:lnTo>
                    <a:pt x="2224352" y="10247"/>
                  </a:lnTo>
                  <a:lnTo>
                    <a:pt x="2173592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1215000" y="4594962"/>
              <a:ext cx="8748395" cy="0"/>
            </a:xfrm>
            <a:custGeom>
              <a:avLst/>
              <a:gdLst/>
              <a:ahLst/>
              <a:cxnLst/>
              <a:rect l="l" t="t" r="r" b="b"/>
              <a:pathLst>
                <a:path w="8748395">
                  <a:moveTo>
                    <a:pt x="0" y="0"/>
                  </a:moveTo>
                  <a:lnTo>
                    <a:pt x="8748001" y="0"/>
                  </a:lnTo>
                </a:path>
              </a:pathLst>
            </a:custGeom>
            <a:ln w="45923">
              <a:solidFill>
                <a:srgbClr val="3E3C3D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1173316" y="7400311"/>
              <a:ext cx="8863330" cy="2232025"/>
            </a:xfrm>
            <a:custGeom>
              <a:avLst/>
              <a:gdLst/>
              <a:ahLst/>
              <a:cxnLst/>
              <a:rect l="l" t="t" r="r" b="b"/>
              <a:pathLst>
                <a:path w="8863330" h="2232025">
                  <a:moveTo>
                    <a:pt x="8538921" y="0"/>
                  </a:moveTo>
                  <a:lnTo>
                    <a:pt x="324002" y="0"/>
                  </a:lnTo>
                  <a:lnTo>
                    <a:pt x="276123" y="3512"/>
                  </a:lnTo>
                  <a:lnTo>
                    <a:pt x="230425" y="13717"/>
                  </a:lnTo>
                  <a:lnTo>
                    <a:pt x="187410" y="30113"/>
                  </a:lnTo>
                  <a:lnTo>
                    <a:pt x="147579" y="52198"/>
                  </a:lnTo>
                  <a:lnTo>
                    <a:pt x="111432" y="79471"/>
                  </a:lnTo>
                  <a:lnTo>
                    <a:pt x="79471" y="111432"/>
                  </a:lnTo>
                  <a:lnTo>
                    <a:pt x="52198" y="147579"/>
                  </a:lnTo>
                  <a:lnTo>
                    <a:pt x="30113" y="187410"/>
                  </a:lnTo>
                  <a:lnTo>
                    <a:pt x="13717" y="230425"/>
                  </a:lnTo>
                  <a:lnTo>
                    <a:pt x="3512" y="276123"/>
                  </a:lnTo>
                  <a:lnTo>
                    <a:pt x="0" y="324002"/>
                  </a:lnTo>
                  <a:lnTo>
                    <a:pt x="0" y="1907997"/>
                  </a:lnTo>
                  <a:lnTo>
                    <a:pt x="3512" y="1955876"/>
                  </a:lnTo>
                  <a:lnTo>
                    <a:pt x="13717" y="2001573"/>
                  </a:lnTo>
                  <a:lnTo>
                    <a:pt x="30113" y="2044589"/>
                  </a:lnTo>
                  <a:lnTo>
                    <a:pt x="52198" y="2084420"/>
                  </a:lnTo>
                  <a:lnTo>
                    <a:pt x="79471" y="2120567"/>
                  </a:lnTo>
                  <a:lnTo>
                    <a:pt x="111432" y="2152527"/>
                  </a:lnTo>
                  <a:lnTo>
                    <a:pt x="147579" y="2179801"/>
                  </a:lnTo>
                  <a:lnTo>
                    <a:pt x="187410" y="2201886"/>
                  </a:lnTo>
                  <a:lnTo>
                    <a:pt x="230425" y="2218281"/>
                  </a:lnTo>
                  <a:lnTo>
                    <a:pt x="276123" y="2228486"/>
                  </a:lnTo>
                  <a:lnTo>
                    <a:pt x="324002" y="2231999"/>
                  </a:lnTo>
                  <a:lnTo>
                    <a:pt x="8538921" y="2231999"/>
                  </a:lnTo>
                  <a:lnTo>
                    <a:pt x="8586797" y="2228486"/>
                  </a:lnTo>
                  <a:lnTo>
                    <a:pt x="8632492" y="2218281"/>
                  </a:lnTo>
                  <a:lnTo>
                    <a:pt x="8675505" y="2201886"/>
                  </a:lnTo>
                  <a:lnTo>
                    <a:pt x="8715335" y="2179801"/>
                  </a:lnTo>
                  <a:lnTo>
                    <a:pt x="8751480" y="2152527"/>
                  </a:lnTo>
                  <a:lnTo>
                    <a:pt x="8783440" y="2120567"/>
                  </a:lnTo>
                  <a:lnTo>
                    <a:pt x="8810713" y="2084420"/>
                  </a:lnTo>
                  <a:lnTo>
                    <a:pt x="8832797" y="2044589"/>
                  </a:lnTo>
                  <a:lnTo>
                    <a:pt x="8849193" y="2001573"/>
                  </a:lnTo>
                  <a:lnTo>
                    <a:pt x="8859397" y="1955876"/>
                  </a:lnTo>
                  <a:lnTo>
                    <a:pt x="8862910" y="1907997"/>
                  </a:lnTo>
                  <a:lnTo>
                    <a:pt x="8862910" y="324002"/>
                  </a:lnTo>
                  <a:lnTo>
                    <a:pt x="8859397" y="276123"/>
                  </a:lnTo>
                  <a:lnTo>
                    <a:pt x="8849193" y="230425"/>
                  </a:lnTo>
                  <a:lnTo>
                    <a:pt x="8832797" y="187410"/>
                  </a:lnTo>
                  <a:lnTo>
                    <a:pt x="8810713" y="147579"/>
                  </a:lnTo>
                  <a:lnTo>
                    <a:pt x="8783440" y="111432"/>
                  </a:lnTo>
                  <a:lnTo>
                    <a:pt x="8751480" y="79471"/>
                  </a:lnTo>
                  <a:lnTo>
                    <a:pt x="8715335" y="52198"/>
                  </a:lnTo>
                  <a:lnTo>
                    <a:pt x="8675505" y="30113"/>
                  </a:lnTo>
                  <a:lnTo>
                    <a:pt x="8632492" y="13717"/>
                  </a:lnTo>
                  <a:lnTo>
                    <a:pt x="8586797" y="3512"/>
                  </a:lnTo>
                  <a:lnTo>
                    <a:pt x="8538921" y="0"/>
                  </a:lnTo>
                  <a:close/>
                </a:path>
              </a:pathLst>
            </a:custGeom>
            <a:solidFill>
              <a:srgbClr val="F1F2F2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rgbClr val="3C3839"/>
                </a:solidFill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4824273" y="7200011"/>
              <a:ext cx="1561465" cy="806450"/>
            </a:xfrm>
            <a:custGeom>
              <a:avLst/>
              <a:gdLst/>
              <a:ahLst/>
              <a:cxnLst/>
              <a:rect l="l" t="t" r="r" b="b"/>
              <a:pathLst>
                <a:path w="1561464" h="806450">
                  <a:moveTo>
                    <a:pt x="265163" y="509879"/>
                  </a:moveTo>
                  <a:lnTo>
                    <a:pt x="211416" y="509879"/>
                  </a:lnTo>
                  <a:lnTo>
                    <a:pt x="211416" y="536270"/>
                  </a:lnTo>
                  <a:lnTo>
                    <a:pt x="211416" y="586663"/>
                  </a:lnTo>
                  <a:lnTo>
                    <a:pt x="211416" y="613397"/>
                  </a:lnTo>
                  <a:lnTo>
                    <a:pt x="70040" y="613397"/>
                  </a:lnTo>
                  <a:lnTo>
                    <a:pt x="70040" y="586663"/>
                  </a:lnTo>
                  <a:lnTo>
                    <a:pt x="211416" y="586663"/>
                  </a:lnTo>
                  <a:lnTo>
                    <a:pt x="211416" y="536270"/>
                  </a:lnTo>
                  <a:lnTo>
                    <a:pt x="70040" y="536270"/>
                  </a:lnTo>
                  <a:lnTo>
                    <a:pt x="70040" y="509879"/>
                  </a:lnTo>
                  <a:lnTo>
                    <a:pt x="16281" y="509879"/>
                  </a:lnTo>
                  <a:lnTo>
                    <a:pt x="16281" y="664489"/>
                  </a:lnTo>
                  <a:lnTo>
                    <a:pt x="265163" y="664489"/>
                  </a:lnTo>
                  <a:lnTo>
                    <a:pt x="265163" y="613397"/>
                  </a:lnTo>
                  <a:lnTo>
                    <a:pt x="265163" y="586663"/>
                  </a:lnTo>
                  <a:lnTo>
                    <a:pt x="265163" y="536270"/>
                  </a:lnTo>
                  <a:lnTo>
                    <a:pt x="265163" y="509879"/>
                  </a:lnTo>
                  <a:close/>
                </a:path>
                <a:path w="1561464" h="806450">
                  <a:moveTo>
                    <a:pt x="281444" y="687451"/>
                  </a:moveTo>
                  <a:lnTo>
                    <a:pt x="0" y="687451"/>
                  </a:lnTo>
                  <a:lnTo>
                    <a:pt x="0" y="740587"/>
                  </a:lnTo>
                  <a:lnTo>
                    <a:pt x="112382" y="740587"/>
                  </a:lnTo>
                  <a:lnTo>
                    <a:pt x="112382" y="806069"/>
                  </a:lnTo>
                  <a:lnTo>
                    <a:pt x="169062" y="806069"/>
                  </a:lnTo>
                  <a:lnTo>
                    <a:pt x="169062" y="740587"/>
                  </a:lnTo>
                  <a:lnTo>
                    <a:pt x="281444" y="740587"/>
                  </a:lnTo>
                  <a:lnTo>
                    <a:pt x="281444" y="687451"/>
                  </a:lnTo>
                  <a:close/>
                </a:path>
                <a:path w="1561464" h="806450">
                  <a:moveTo>
                    <a:pt x="498411" y="638771"/>
                  </a:moveTo>
                  <a:lnTo>
                    <a:pt x="477862" y="622668"/>
                  </a:lnTo>
                  <a:lnTo>
                    <a:pt x="419252" y="576732"/>
                  </a:lnTo>
                  <a:lnTo>
                    <a:pt x="423760" y="560997"/>
                  </a:lnTo>
                  <a:lnTo>
                    <a:pt x="427024" y="544753"/>
                  </a:lnTo>
                  <a:lnTo>
                    <a:pt x="429006" y="528129"/>
                  </a:lnTo>
                  <a:lnTo>
                    <a:pt x="429679" y="511251"/>
                  </a:lnTo>
                  <a:lnTo>
                    <a:pt x="374294" y="507822"/>
                  </a:lnTo>
                  <a:lnTo>
                    <a:pt x="368503" y="553250"/>
                  </a:lnTo>
                  <a:lnTo>
                    <a:pt x="353441" y="590778"/>
                  </a:lnTo>
                  <a:lnTo>
                    <a:pt x="330314" y="617258"/>
                  </a:lnTo>
                  <a:lnTo>
                    <a:pt x="300355" y="629526"/>
                  </a:lnTo>
                  <a:lnTo>
                    <a:pt x="300355" y="683336"/>
                  </a:lnTo>
                  <a:lnTo>
                    <a:pt x="329171" y="677900"/>
                  </a:lnTo>
                  <a:lnTo>
                    <a:pt x="355231" y="665340"/>
                  </a:lnTo>
                  <a:lnTo>
                    <a:pt x="378129" y="646607"/>
                  </a:lnTo>
                  <a:lnTo>
                    <a:pt x="397421" y="622668"/>
                  </a:lnTo>
                  <a:lnTo>
                    <a:pt x="465505" y="679221"/>
                  </a:lnTo>
                  <a:lnTo>
                    <a:pt x="498411" y="638771"/>
                  </a:lnTo>
                  <a:close/>
                </a:path>
                <a:path w="1561464" h="806450">
                  <a:moveTo>
                    <a:pt x="565518" y="747102"/>
                  </a:moveTo>
                  <a:lnTo>
                    <a:pt x="372021" y="747102"/>
                  </a:lnTo>
                  <a:lnTo>
                    <a:pt x="372021" y="696709"/>
                  </a:lnTo>
                  <a:lnTo>
                    <a:pt x="315988" y="696709"/>
                  </a:lnTo>
                  <a:lnTo>
                    <a:pt x="315988" y="799211"/>
                  </a:lnTo>
                  <a:lnTo>
                    <a:pt x="565518" y="799211"/>
                  </a:lnTo>
                  <a:lnTo>
                    <a:pt x="565518" y="747102"/>
                  </a:lnTo>
                  <a:close/>
                </a:path>
                <a:path w="1561464" h="806450">
                  <a:moveTo>
                    <a:pt x="594182" y="561644"/>
                  </a:moveTo>
                  <a:lnTo>
                    <a:pt x="561606" y="561644"/>
                  </a:lnTo>
                  <a:lnTo>
                    <a:pt x="561606" y="506450"/>
                  </a:lnTo>
                  <a:lnTo>
                    <a:pt x="506552" y="506450"/>
                  </a:lnTo>
                  <a:lnTo>
                    <a:pt x="506552" y="723112"/>
                  </a:lnTo>
                  <a:lnTo>
                    <a:pt x="561606" y="723112"/>
                  </a:lnTo>
                  <a:lnTo>
                    <a:pt x="561606" y="617867"/>
                  </a:lnTo>
                  <a:lnTo>
                    <a:pt x="594182" y="617867"/>
                  </a:lnTo>
                  <a:lnTo>
                    <a:pt x="594182" y="561644"/>
                  </a:lnTo>
                  <a:close/>
                </a:path>
                <a:path w="1561464" h="806450">
                  <a:moveTo>
                    <a:pt x="959358" y="616496"/>
                  </a:moveTo>
                  <a:lnTo>
                    <a:pt x="929436" y="601065"/>
                  </a:lnTo>
                  <a:lnTo>
                    <a:pt x="844359" y="557187"/>
                  </a:lnTo>
                  <a:lnTo>
                    <a:pt x="848639" y="546100"/>
                  </a:lnTo>
                  <a:lnTo>
                    <a:pt x="852347" y="534517"/>
                  </a:lnTo>
                  <a:lnTo>
                    <a:pt x="855268" y="522719"/>
                  </a:lnTo>
                  <a:lnTo>
                    <a:pt x="857389" y="510565"/>
                  </a:lnTo>
                  <a:lnTo>
                    <a:pt x="801370" y="501992"/>
                  </a:lnTo>
                  <a:lnTo>
                    <a:pt x="787184" y="546100"/>
                  </a:lnTo>
                  <a:lnTo>
                    <a:pt x="760476" y="580326"/>
                  </a:lnTo>
                  <a:lnTo>
                    <a:pt x="725233" y="602449"/>
                  </a:lnTo>
                  <a:lnTo>
                    <a:pt x="685393" y="610323"/>
                  </a:lnTo>
                  <a:lnTo>
                    <a:pt x="685393" y="664832"/>
                  </a:lnTo>
                  <a:lnTo>
                    <a:pt x="723379" y="660552"/>
                  </a:lnTo>
                  <a:lnTo>
                    <a:pt x="758901" y="647852"/>
                  </a:lnTo>
                  <a:lnTo>
                    <a:pt x="790803" y="627697"/>
                  </a:lnTo>
                  <a:lnTo>
                    <a:pt x="817981" y="601065"/>
                  </a:lnTo>
                  <a:lnTo>
                    <a:pt x="933627" y="665175"/>
                  </a:lnTo>
                  <a:lnTo>
                    <a:pt x="959358" y="616496"/>
                  </a:lnTo>
                  <a:close/>
                </a:path>
                <a:path w="1561464" h="806450">
                  <a:moveTo>
                    <a:pt x="960335" y="686765"/>
                  </a:moveTo>
                  <a:lnTo>
                    <a:pt x="678878" y="686765"/>
                  </a:lnTo>
                  <a:lnTo>
                    <a:pt x="678878" y="740244"/>
                  </a:lnTo>
                  <a:lnTo>
                    <a:pt x="791273" y="740244"/>
                  </a:lnTo>
                  <a:lnTo>
                    <a:pt x="791273" y="806069"/>
                  </a:lnTo>
                  <a:lnTo>
                    <a:pt x="847953" y="806069"/>
                  </a:lnTo>
                  <a:lnTo>
                    <a:pt x="847953" y="740244"/>
                  </a:lnTo>
                  <a:lnTo>
                    <a:pt x="960335" y="740244"/>
                  </a:lnTo>
                  <a:lnTo>
                    <a:pt x="960335" y="686765"/>
                  </a:lnTo>
                  <a:close/>
                </a:path>
                <a:path w="1561464" h="806450">
                  <a:moveTo>
                    <a:pt x="979919" y="198843"/>
                  </a:moveTo>
                  <a:lnTo>
                    <a:pt x="976845" y="183565"/>
                  </a:lnTo>
                  <a:lnTo>
                    <a:pt x="967943" y="170141"/>
                  </a:lnTo>
                  <a:lnTo>
                    <a:pt x="961504" y="161721"/>
                  </a:lnTo>
                  <a:lnTo>
                    <a:pt x="957465" y="152120"/>
                  </a:lnTo>
                  <a:lnTo>
                    <a:pt x="955967" y="141795"/>
                  </a:lnTo>
                  <a:lnTo>
                    <a:pt x="957135" y="131279"/>
                  </a:lnTo>
                  <a:lnTo>
                    <a:pt x="957465" y="129971"/>
                  </a:lnTo>
                  <a:lnTo>
                    <a:pt x="958164" y="113868"/>
                  </a:lnTo>
                  <a:lnTo>
                    <a:pt x="952906" y="99212"/>
                  </a:lnTo>
                  <a:lnTo>
                    <a:pt x="942619" y="87515"/>
                  </a:lnTo>
                  <a:lnTo>
                    <a:pt x="928192" y="80340"/>
                  </a:lnTo>
                  <a:lnTo>
                    <a:pt x="918413" y="76276"/>
                  </a:lnTo>
                  <a:lnTo>
                    <a:pt x="910107" y="69964"/>
                  </a:lnTo>
                  <a:lnTo>
                    <a:pt x="903643" y="61785"/>
                  </a:lnTo>
                  <a:lnTo>
                    <a:pt x="899401" y="52082"/>
                  </a:lnTo>
                  <a:lnTo>
                    <a:pt x="899020" y="50787"/>
                  </a:lnTo>
                  <a:lnTo>
                    <a:pt x="891578" y="36499"/>
                  </a:lnTo>
                  <a:lnTo>
                    <a:pt x="879703" y="26428"/>
                  </a:lnTo>
                  <a:lnTo>
                    <a:pt x="864946" y="21450"/>
                  </a:lnTo>
                  <a:lnTo>
                    <a:pt x="848868" y="22453"/>
                  </a:lnTo>
                  <a:lnTo>
                    <a:pt x="838365" y="23812"/>
                  </a:lnTo>
                  <a:lnTo>
                    <a:pt x="828014" y="22504"/>
                  </a:lnTo>
                  <a:lnTo>
                    <a:pt x="818324" y="18643"/>
                  </a:lnTo>
                  <a:lnTo>
                    <a:pt x="809802" y="12369"/>
                  </a:lnTo>
                  <a:lnTo>
                    <a:pt x="808824" y="11442"/>
                  </a:lnTo>
                  <a:lnTo>
                    <a:pt x="795235" y="2781"/>
                  </a:lnTo>
                  <a:lnTo>
                    <a:pt x="779919" y="0"/>
                  </a:lnTo>
                  <a:lnTo>
                    <a:pt x="764641" y="3073"/>
                  </a:lnTo>
                  <a:lnTo>
                    <a:pt x="751217" y="11976"/>
                  </a:lnTo>
                  <a:lnTo>
                    <a:pt x="742797" y="18415"/>
                  </a:lnTo>
                  <a:lnTo>
                    <a:pt x="733183" y="22453"/>
                  </a:lnTo>
                  <a:lnTo>
                    <a:pt x="722871" y="23952"/>
                  </a:lnTo>
                  <a:lnTo>
                    <a:pt x="712355" y="22783"/>
                  </a:lnTo>
                  <a:lnTo>
                    <a:pt x="711047" y="22453"/>
                  </a:lnTo>
                  <a:lnTo>
                    <a:pt x="694944" y="21755"/>
                  </a:lnTo>
                  <a:lnTo>
                    <a:pt x="680275" y="27012"/>
                  </a:lnTo>
                  <a:lnTo>
                    <a:pt x="668591" y="37299"/>
                  </a:lnTo>
                  <a:lnTo>
                    <a:pt x="661416" y="51727"/>
                  </a:lnTo>
                  <a:lnTo>
                    <a:pt x="657352" y="61506"/>
                  </a:lnTo>
                  <a:lnTo>
                    <a:pt x="651040" y="69811"/>
                  </a:lnTo>
                  <a:lnTo>
                    <a:pt x="642861" y="76263"/>
                  </a:lnTo>
                  <a:lnTo>
                    <a:pt x="633158" y="80518"/>
                  </a:lnTo>
                  <a:lnTo>
                    <a:pt x="631863" y="80899"/>
                  </a:lnTo>
                  <a:lnTo>
                    <a:pt x="617575" y="88341"/>
                  </a:lnTo>
                  <a:lnTo>
                    <a:pt x="607491" y="100215"/>
                  </a:lnTo>
                  <a:lnTo>
                    <a:pt x="602526" y="114973"/>
                  </a:lnTo>
                  <a:lnTo>
                    <a:pt x="603529" y="131051"/>
                  </a:lnTo>
                  <a:lnTo>
                    <a:pt x="604888" y="141554"/>
                  </a:lnTo>
                  <a:lnTo>
                    <a:pt x="603580" y="151904"/>
                  </a:lnTo>
                  <a:lnTo>
                    <a:pt x="599719" y="161582"/>
                  </a:lnTo>
                  <a:lnTo>
                    <a:pt x="593445" y="170116"/>
                  </a:lnTo>
                  <a:lnTo>
                    <a:pt x="592518" y="171094"/>
                  </a:lnTo>
                  <a:lnTo>
                    <a:pt x="583857" y="184683"/>
                  </a:lnTo>
                  <a:lnTo>
                    <a:pt x="581075" y="199999"/>
                  </a:lnTo>
                  <a:lnTo>
                    <a:pt x="584136" y="215265"/>
                  </a:lnTo>
                  <a:lnTo>
                    <a:pt x="593051" y="228701"/>
                  </a:lnTo>
                  <a:lnTo>
                    <a:pt x="599490" y="237109"/>
                  </a:lnTo>
                  <a:lnTo>
                    <a:pt x="603529" y="246722"/>
                  </a:lnTo>
                  <a:lnTo>
                    <a:pt x="605028" y="257035"/>
                  </a:lnTo>
                  <a:lnTo>
                    <a:pt x="603859" y="267563"/>
                  </a:lnTo>
                  <a:lnTo>
                    <a:pt x="603542" y="268884"/>
                  </a:lnTo>
                  <a:lnTo>
                    <a:pt x="602830" y="284975"/>
                  </a:lnTo>
                  <a:lnTo>
                    <a:pt x="608088" y="299631"/>
                  </a:lnTo>
                  <a:lnTo>
                    <a:pt x="618375" y="311327"/>
                  </a:lnTo>
                  <a:lnTo>
                    <a:pt x="632802" y="318503"/>
                  </a:lnTo>
                  <a:lnTo>
                    <a:pt x="642581" y="322567"/>
                  </a:lnTo>
                  <a:lnTo>
                    <a:pt x="650887" y="328879"/>
                  </a:lnTo>
                  <a:lnTo>
                    <a:pt x="657339" y="337058"/>
                  </a:lnTo>
                  <a:lnTo>
                    <a:pt x="661593" y="346760"/>
                  </a:lnTo>
                  <a:lnTo>
                    <a:pt x="661974" y="348056"/>
                  </a:lnTo>
                  <a:lnTo>
                    <a:pt x="669417" y="362343"/>
                  </a:lnTo>
                  <a:lnTo>
                    <a:pt x="681291" y="372414"/>
                  </a:lnTo>
                  <a:lnTo>
                    <a:pt x="696048" y="377393"/>
                  </a:lnTo>
                  <a:lnTo>
                    <a:pt x="712127" y="376389"/>
                  </a:lnTo>
                  <a:lnTo>
                    <a:pt x="722630" y="375018"/>
                  </a:lnTo>
                  <a:lnTo>
                    <a:pt x="732980" y="376339"/>
                  </a:lnTo>
                  <a:lnTo>
                    <a:pt x="742657" y="380187"/>
                  </a:lnTo>
                  <a:lnTo>
                    <a:pt x="751192" y="386473"/>
                  </a:lnTo>
                  <a:lnTo>
                    <a:pt x="752170" y="387400"/>
                  </a:lnTo>
                  <a:lnTo>
                    <a:pt x="765759" y="396062"/>
                  </a:lnTo>
                  <a:lnTo>
                    <a:pt x="781075" y="398843"/>
                  </a:lnTo>
                  <a:lnTo>
                    <a:pt x="796340" y="395770"/>
                  </a:lnTo>
                  <a:lnTo>
                    <a:pt x="809777" y="386867"/>
                  </a:lnTo>
                  <a:lnTo>
                    <a:pt x="818184" y="380428"/>
                  </a:lnTo>
                  <a:lnTo>
                    <a:pt x="827798" y="376389"/>
                  </a:lnTo>
                  <a:lnTo>
                    <a:pt x="838111" y="374891"/>
                  </a:lnTo>
                  <a:lnTo>
                    <a:pt x="848639" y="376059"/>
                  </a:lnTo>
                  <a:lnTo>
                    <a:pt x="849947" y="376389"/>
                  </a:lnTo>
                  <a:lnTo>
                    <a:pt x="866051" y="377088"/>
                  </a:lnTo>
                  <a:lnTo>
                    <a:pt x="880706" y="371830"/>
                  </a:lnTo>
                  <a:lnTo>
                    <a:pt x="892403" y="361543"/>
                  </a:lnTo>
                  <a:lnTo>
                    <a:pt x="899579" y="347116"/>
                  </a:lnTo>
                  <a:lnTo>
                    <a:pt x="903643" y="337337"/>
                  </a:lnTo>
                  <a:lnTo>
                    <a:pt x="909942" y="329031"/>
                  </a:lnTo>
                  <a:lnTo>
                    <a:pt x="918133" y="322567"/>
                  </a:lnTo>
                  <a:lnTo>
                    <a:pt x="927836" y="318325"/>
                  </a:lnTo>
                  <a:lnTo>
                    <a:pt x="929132" y="317944"/>
                  </a:lnTo>
                  <a:lnTo>
                    <a:pt x="943419" y="310502"/>
                  </a:lnTo>
                  <a:lnTo>
                    <a:pt x="953490" y="298627"/>
                  </a:lnTo>
                  <a:lnTo>
                    <a:pt x="958469" y="283870"/>
                  </a:lnTo>
                  <a:lnTo>
                    <a:pt x="957465" y="267792"/>
                  </a:lnTo>
                  <a:lnTo>
                    <a:pt x="956094" y="257289"/>
                  </a:lnTo>
                  <a:lnTo>
                    <a:pt x="957414" y="246938"/>
                  </a:lnTo>
                  <a:lnTo>
                    <a:pt x="961263" y="237248"/>
                  </a:lnTo>
                  <a:lnTo>
                    <a:pt x="967549" y="228727"/>
                  </a:lnTo>
                  <a:lnTo>
                    <a:pt x="968476" y="227749"/>
                  </a:lnTo>
                  <a:lnTo>
                    <a:pt x="977138" y="214160"/>
                  </a:lnTo>
                  <a:lnTo>
                    <a:pt x="979919" y="198843"/>
                  </a:lnTo>
                  <a:close/>
                </a:path>
                <a:path w="1561464" h="806450">
                  <a:moveTo>
                    <a:pt x="1155788" y="583920"/>
                  </a:moveTo>
                  <a:lnTo>
                    <a:pt x="1149692" y="553758"/>
                  </a:lnTo>
                  <a:lnTo>
                    <a:pt x="1149413" y="552335"/>
                  </a:lnTo>
                  <a:lnTo>
                    <a:pt x="1131392" y="528002"/>
                  </a:lnTo>
                  <a:lnTo>
                    <a:pt x="1103426" y="512330"/>
                  </a:lnTo>
                  <a:lnTo>
                    <a:pt x="1101064" y="511975"/>
                  </a:lnTo>
                  <a:lnTo>
                    <a:pt x="1101064" y="583920"/>
                  </a:lnTo>
                  <a:lnTo>
                    <a:pt x="1098740" y="596442"/>
                  </a:lnTo>
                  <a:lnTo>
                    <a:pt x="1092060" y="605942"/>
                  </a:lnTo>
                  <a:lnTo>
                    <a:pt x="1081405" y="611974"/>
                  </a:lnTo>
                  <a:lnTo>
                    <a:pt x="1067181" y="614095"/>
                  </a:lnTo>
                  <a:lnTo>
                    <a:pt x="1052957" y="611974"/>
                  </a:lnTo>
                  <a:lnTo>
                    <a:pt x="1042301" y="605942"/>
                  </a:lnTo>
                  <a:lnTo>
                    <a:pt x="1035621" y="596442"/>
                  </a:lnTo>
                  <a:lnTo>
                    <a:pt x="1033310" y="583920"/>
                  </a:lnTo>
                  <a:lnTo>
                    <a:pt x="1035621" y="571398"/>
                  </a:lnTo>
                  <a:lnTo>
                    <a:pt x="1042301" y="561898"/>
                  </a:lnTo>
                  <a:lnTo>
                    <a:pt x="1052957" y="555866"/>
                  </a:lnTo>
                  <a:lnTo>
                    <a:pt x="1067181" y="553758"/>
                  </a:lnTo>
                  <a:lnTo>
                    <a:pt x="1081405" y="555866"/>
                  </a:lnTo>
                  <a:lnTo>
                    <a:pt x="1092060" y="561898"/>
                  </a:lnTo>
                  <a:lnTo>
                    <a:pt x="1098740" y="571398"/>
                  </a:lnTo>
                  <a:lnTo>
                    <a:pt x="1101064" y="583920"/>
                  </a:lnTo>
                  <a:lnTo>
                    <a:pt x="1101064" y="511975"/>
                  </a:lnTo>
                  <a:lnTo>
                    <a:pt x="1030935" y="512330"/>
                  </a:lnTo>
                  <a:lnTo>
                    <a:pt x="984961" y="552335"/>
                  </a:lnTo>
                  <a:lnTo>
                    <a:pt x="978585" y="583920"/>
                  </a:lnTo>
                  <a:lnTo>
                    <a:pt x="984961" y="615632"/>
                  </a:lnTo>
                  <a:lnTo>
                    <a:pt x="1002969" y="639965"/>
                  </a:lnTo>
                  <a:lnTo>
                    <a:pt x="1030935" y="655561"/>
                  </a:lnTo>
                  <a:lnTo>
                    <a:pt x="1067181" y="661060"/>
                  </a:lnTo>
                  <a:lnTo>
                    <a:pt x="1103426" y="655561"/>
                  </a:lnTo>
                  <a:lnTo>
                    <a:pt x="1131392" y="639965"/>
                  </a:lnTo>
                  <a:lnTo>
                    <a:pt x="1149413" y="615632"/>
                  </a:lnTo>
                  <a:lnTo>
                    <a:pt x="1149718" y="614095"/>
                  </a:lnTo>
                  <a:lnTo>
                    <a:pt x="1155788" y="583920"/>
                  </a:lnTo>
                  <a:close/>
                </a:path>
                <a:path w="1561464" h="806450">
                  <a:moveTo>
                    <a:pt x="1249603" y="506450"/>
                  </a:moveTo>
                  <a:lnTo>
                    <a:pt x="1195527" y="506450"/>
                  </a:lnTo>
                  <a:lnTo>
                    <a:pt x="1195527" y="522224"/>
                  </a:lnTo>
                  <a:lnTo>
                    <a:pt x="1161656" y="522224"/>
                  </a:lnTo>
                  <a:lnTo>
                    <a:pt x="1164907" y="571588"/>
                  </a:lnTo>
                  <a:lnTo>
                    <a:pt x="1195527" y="571588"/>
                  </a:lnTo>
                  <a:lnTo>
                    <a:pt x="1195527" y="594893"/>
                  </a:lnTo>
                  <a:lnTo>
                    <a:pt x="1164907" y="594893"/>
                  </a:lnTo>
                  <a:lnTo>
                    <a:pt x="1161656" y="644258"/>
                  </a:lnTo>
                  <a:lnTo>
                    <a:pt x="1195527" y="644258"/>
                  </a:lnTo>
                  <a:lnTo>
                    <a:pt x="1195527" y="667575"/>
                  </a:lnTo>
                  <a:lnTo>
                    <a:pt x="1249603" y="667575"/>
                  </a:lnTo>
                  <a:lnTo>
                    <a:pt x="1249603" y="506450"/>
                  </a:lnTo>
                  <a:close/>
                </a:path>
                <a:path w="1561464" h="806450">
                  <a:moveTo>
                    <a:pt x="1252220" y="737158"/>
                  </a:moveTo>
                  <a:lnTo>
                    <a:pt x="1246136" y="717969"/>
                  </a:lnTo>
                  <a:lnTo>
                    <a:pt x="1242466" y="706386"/>
                  </a:lnTo>
                  <a:lnTo>
                    <a:pt x="1215771" y="686168"/>
                  </a:lnTo>
                  <a:lnTo>
                    <a:pt x="1192923" y="679805"/>
                  </a:lnTo>
                  <a:lnTo>
                    <a:pt x="1192923" y="737158"/>
                  </a:lnTo>
                  <a:lnTo>
                    <a:pt x="1187716" y="746086"/>
                  </a:lnTo>
                  <a:lnTo>
                    <a:pt x="1173543" y="752030"/>
                  </a:lnTo>
                  <a:lnTo>
                    <a:pt x="1152512" y="755332"/>
                  </a:lnTo>
                  <a:lnTo>
                    <a:pt x="1126794" y="756361"/>
                  </a:lnTo>
                  <a:lnTo>
                    <a:pt x="1101077" y="755332"/>
                  </a:lnTo>
                  <a:lnTo>
                    <a:pt x="1080046" y="752030"/>
                  </a:lnTo>
                  <a:lnTo>
                    <a:pt x="1065872" y="746086"/>
                  </a:lnTo>
                  <a:lnTo>
                    <a:pt x="1060665" y="737158"/>
                  </a:lnTo>
                  <a:lnTo>
                    <a:pt x="1065872" y="728370"/>
                  </a:lnTo>
                  <a:lnTo>
                    <a:pt x="1080046" y="722414"/>
                  </a:lnTo>
                  <a:lnTo>
                    <a:pt x="1101077" y="719035"/>
                  </a:lnTo>
                  <a:lnTo>
                    <a:pt x="1126794" y="717969"/>
                  </a:lnTo>
                  <a:lnTo>
                    <a:pt x="1152512" y="719035"/>
                  </a:lnTo>
                  <a:lnTo>
                    <a:pt x="1173543" y="722414"/>
                  </a:lnTo>
                  <a:lnTo>
                    <a:pt x="1187716" y="728370"/>
                  </a:lnTo>
                  <a:lnTo>
                    <a:pt x="1192923" y="737158"/>
                  </a:lnTo>
                  <a:lnTo>
                    <a:pt x="1192923" y="679805"/>
                  </a:lnTo>
                  <a:lnTo>
                    <a:pt x="1175943" y="675068"/>
                  </a:lnTo>
                  <a:lnTo>
                    <a:pt x="1126794" y="671690"/>
                  </a:lnTo>
                  <a:lnTo>
                    <a:pt x="1077658" y="675068"/>
                  </a:lnTo>
                  <a:lnTo>
                    <a:pt x="1037831" y="686168"/>
                  </a:lnTo>
                  <a:lnTo>
                    <a:pt x="1011123" y="706386"/>
                  </a:lnTo>
                  <a:lnTo>
                    <a:pt x="1001382" y="737158"/>
                  </a:lnTo>
                  <a:lnTo>
                    <a:pt x="1011123" y="767918"/>
                  </a:lnTo>
                  <a:lnTo>
                    <a:pt x="1037831" y="788149"/>
                  </a:lnTo>
                  <a:lnTo>
                    <a:pt x="1077658" y="799249"/>
                  </a:lnTo>
                  <a:lnTo>
                    <a:pt x="1126794" y="802640"/>
                  </a:lnTo>
                  <a:lnTo>
                    <a:pt x="1175943" y="799249"/>
                  </a:lnTo>
                  <a:lnTo>
                    <a:pt x="1215771" y="788149"/>
                  </a:lnTo>
                  <a:lnTo>
                    <a:pt x="1242466" y="767918"/>
                  </a:lnTo>
                  <a:lnTo>
                    <a:pt x="1246136" y="756361"/>
                  </a:lnTo>
                  <a:lnTo>
                    <a:pt x="1252220" y="737158"/>
                  </a:lnTo>
                  <a:close/>
                </a:path>
                <a:path w="1561464" h="806450">
                  <a:moveTo>
                    <a:pt x="1544751" y="509879"/>
                  </a:moveTo>
                  <a:lnTo>
                    <a:pt x="1295222" y="509879"/>
                  </a:lnTo>
                  <a:lnTo>
                    <a:pt x="1295222" y="563702"/>
                  </a:lnTo>
                  <a:lnTo>
                    <a:pt x="1487741" y="563702"/>
                  </a:lnTo>
                  <a:lnTo>
                    <a:pt x="1487741" y="648373"/>
                  </a:lnTo>
                  <a:lnTo>
                    <a:pt x="1544751" y="648373"/>
                  </a:lnTo>
                  <a:lnTo>
                    <a:pt x="1544751" y="509879"/>
                  </a:lnTo>
                  <a:close/>
                </a:path>
                <a:path w="1561464" h="806450">
                  <a:moveTo>
                    <a:pt x="1561033" y="665861"/>
                  </a:moveTo>
                  <a:lnTo>
                    <a:pt x="1279575" y="665861"/>
                  </a:lnTo>
                  <a:lnTo>
                    <a:pt x="1279575" y="719683"/>
                  </a:lnTo>
                  <a:lnTo>
                    <a:pt x="1390015" y="719683"/>
                  </a:lnTo>
                  <a:lnTo>
                    <a:pt x="1390015" y="806069"/>
                  </a:lnTo>
                  <a:lnTo>
                    <a:pt x="1447025" y="806069"/>
                  </a:lnTo>
                  <a:lnTo>
                    <a:pt x="1447025" y="719683"/>
                  </a:lnTo>
                  <a:lnTo>
                    <a:pt x="1561033" y="719683"/>
                  </a:lnTo>
                  <a:lnTo>
                    <a:pt x="1561033" y="665861"/>
                  </a:lnTo>
                  <a:close/>
                </a:path>
              </a:pathLst>
            </a:custGeom>
            <a:solidFill>
              <a:srgbClr val="50808C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rgbClr val="3C3839"/>
                </a:solidFill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92684" y="7305403"/>
              <a:ext cx="224148" cy="180755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572780" y="8683840"/>
              <a:ext cx="8064500" cy="612140"/>
            </a:xfrm>
            <a:custGeom>
              <a:avLst/>
              <a:gdLst/>
              <a:ahLst/>
              <a:cxnLst/>
              <a:rect l="l" t="t" r="r" b="b"/>
              <a:pathLst>
                <a:path w="8064500" h="612140">
                  <a:moveTo>
                    <a:pt x="8064004" y="0"/>
                  </a:moveTo>
                  <a:lnTo>
                    <a:pt x="0" y="0"/>
                  </a:lnTo>
                  <a:lnTo>
                    <a:pt x="0" y="612000"/>
                  </a:lnTo>
                  <a:lnTo>
                    <a:pt x="8064004" y="612000"/>
                  </a:lnTo>
                  <a:lnTo>
                    <a:pt x="80640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rgbClr val="3C3839"/>
                </a:solidFill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1572775" y="9286629"/>
              <a:ext cx="8064500" cy="18415"/>
            </a:xfrm>
            <a:custGeom>
              <a:avLst/>
              <a:gdLst/>
              <a:ahLst/>
              <a:cxnLst/>
              <a:rect l="l" t="t" r="r" b="b"/>
              <a:pathLst>
                <a:path w="8064500" h="18415">
                  <a:moveTo>
                    <a:pt x="0" y="18414"/>
                  </a:moveTo>
                  <a:lnTo>
                    <a:pt x="8064004" y="18414"/>
                  </a:lnTo>
                  <a:lnTo>
                    <a:pt x="8064004" y="0"/>
                  </a:lnTo>
                  <a:lnTo>
                    <a:pt x="0" y="0"/>
                  </a:lnTo>
                  <a:lnTo>
                    <a:pt x="0" y="18414"/>
                  </a:lnTo>
                  <a:close/>
                </a:path>
              </a:pathLst>
            </a:custGeom>
            <a:solidFill>
              <a:srgbClr val="50808C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C3839"/>
                </a:solidFill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1590775" y="8255590"/>
              <a:ext cx="8028305" cy="396240"/>
            </a:xfrm>
            <a:custGeom>
              <a:avLst/>
              <a:gdLst/>
              <a:ahLst/>
              <a:cxnLst/>
              <a:rect l="l" t="t" r="r" b="b"/>
              <a:pathLst>
                <a:path w="8028305" h="396240">
                  <a:moveTo>
                    <a:pt x="7829956" y="0"/>
                  </a:moveTo>
                  <a:lnTo>
                    <a:pt x="198043" y="0"/>
                  </a:lnTo>
                  <a:lnTo>
                    <a:pt x="152635" y="5230"/>
                  </a:lnTo>
                  <a:lnTo>
                    <a:pt x="110950" y="20130"/>
                  </a:lnTo>
                  <a:lnTo>
                    <a:pt x="74179" y="43509"/>
                  </a:lnTo>
                  <a:lnTo>
                    <a:pt x="43509" y="74179"/>
                  </a:lnTo>
                  <a:lnTo>
                    <a:pt x="20130" y="110950"/>
                  </a:lnTo>
                  <a:lnTo>
                    <a:pt x="5230" y="152635"/>
                  </a:lnTo>
                  <a:lnTo>
                    <a:pt x="0" y="198043"/>
                  </a:lnTo>
                  <a:lnTo>
                    <a:pt x="0" y="396087"/>
                  </a:lnTo>
                  <a:lnTo>
                    <a:pt x="8028000" y="396087"/>
                  </a:lnTo>
                  <a:lnTo>
                    <a:pt x="8028000" y="198043"/>
                  </a:lnTo>
                  <a:lnTo>
                    <a:pt x="8022769" y="152635"/>
                  </a:lnTo>
                  <a:lnTo>
                    <a:pt x="8007870" y="110950"/>
                  </a:lnTo>
                  <a:lnTo>
                    <a:pt x="7984490" y="74179"/>
                  </a:lnTo>
                  <a:lnTo>
                    <a:pt x="7953820" y="43509"/>
                  </a:lnTo>
                  <a:lnTo>
                    <a:pt x="7917049" y="20130"/>
                  </a:lnTo>
                  <a:lnTo>
                    <a:pt x="7875364" y="5230"/>
                  </a:lnTo>
                  <a:lnTo>
                    <a:pt x="7829956" y="0"/>
                  </a:lnTo>
                  <a:close/>
                </a:path>
              </a:pathLst>
            </a:custGeom>
            <a:solidFill>
              <a:srgbClr val="50808C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rgbClr val="3C3839"/>
                </a:solidFill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5361488" y="8356548"/>
              <a:ext cx="478155" cy="189230"/>
            </a:xfrm>
            <a:custGeom>
              <a:avLst/>
              <a:gdLst/>
              <a:ahLst/>
              <a:cxnLst/>
              <a:rect l="l" t="t" r="r" b="b"/>
              <a:pathLst>
                <a:path w="478154" h="189229">
                  <a:moveTo>
                    <a:pt x="62001" y="21348"/>
                  </a:moveTo>
                  <a:lnTo>
                    <a:pt x="39839" y="21348"/>
                  </a:lnTo>
                  <a:lnTo>
                    <a:pt x="39839" y="28257"/>
                  </a:lnTo>
                  <a:lnTo>
                    <a:pt x="37014" y="48755"/>
                  </a:lnTo>
                  <a:lnTo>
                    <a:pt x="36931" y="49361"/>
                  </a:lnTo>
                  <a:lnTo>
                    <a:pt x="28763" y="65054"/>
                  </a:lnTo>
                  <a:lnTo>
                    <a:pt x="16174" y="75715"/>
                  </a:lnTo>
                  <a:lnTo>
                    <a:pt x="0" y="81724"/>
                  </a:lnTo>
                  <a:lnTo>
                    <a:pt x="0" y="101447"/>
                  </a:lnTo>
                  <a:lnTo>
                    <a:pt x="16184" y="96887"/>
                  </a:lnTo>
                  <a:lnTo>
                    <a:pt x="30518" y="89242"/>
                  </a:lnTo>
                  <a:lnTo>
                    <a:pt x="42451" y="79312"/>
                  </a:lnTo>
                  <a:lnTo>
                    <a:pt x="51434" y="67894"/>
                  </a:lnTo>
                  <a:lnTo>
                    <a:pt x="78569" y="67894"/>
                  </a:lnTo>
                  <a:lnTo>
                    <a:pt x="73305" y="63707"/>
                  </a:lnTo>
                  <a:lnTo>
                    <a:pt x="64995" y="48755"/>
                  </a:lnTo>
                  <a:lnTo>
                    <a:pt x="62001" y="28257"/>
                  </a:lnTo>
                  <a:lnTo>
                    <a:pt x="62001" y="21348"/>
                  </a:lnTo>
                  <a:close/>
                </a:path>
                <a:path w="478154" h="189229">
                  <a:moveTo>
                    <a:pt x="78569" y="67894"/>
                  </a:moveTo>
                  <a:lnTo>
                    <a:pt x="51434" y="67894"/>
                  </a:lnTo>
                  <a:lnTo>
                    <a:pt x="60252" y="78817"/>
                  </a:lnTo>
                  <a:lnTo>
                    <a:pt x="71985" y="87869"/>
                  </a:lnTo>
                  <a:lnTo>
                    <a:pt x="86044" y="94710"/>
                  </a:lnTo>
                  <a:lnTo>
                    <a:pt x="101841" y="98996"/>
                  </a:lnTo>
                  <a:lnTo>
                    <a:pt x="101841" y="79489"/>
                  </a:lnTo>
                  <a:lnTo>
                    <a:pt x="85924" y="73743"/>
                  </a:lnTo>
                  <a:lnTo>
                    <a:pt x="78569" y="67894"/>
                  </a:lnTo>
                  <a:close/>
                </a:path>
                <a:path w="478154" h="189229">
                  <a:moveTo>
                    <a:pt x="98590" y="2235"/>
                  </a:moveTo>
                  <a:lnTo>
                    <a:pt x="3251" y="2235"/>
                  </a:lnTo>
                  <a:lnTo>
                    <a:pt x="3251" y="21348"/>
                  </a:lnTo>
                  <a:lnTo>
                    <a:pt x="98590" y="21348"/>
                  </a:lnTo>
                  <a:lnTo>
                    <a:pt x="98590" y="2235"/>
                  </a:lnTo>
                  <a:close/>
                </a:path>
                <a:path w="478154" h="189229">
                  <a:moveTo>
                    <a:pt x="149821" y="0"/>
                  </a:moveTo>
                  <a:lnTo>
                    <a:pt x="127660" y="0"/>
                  </a:lnTo>
                  <a:lnTo>
                    <a:pt x="127660" y="105105"/>
                  </a:lnTo>
                  <a:lnTo>
                    <a:pt x="149821" y="105105"/>
                  </a:lnTo>
                  <a:lnTo>
                    <a:pt x="149821" y="60782"/>
                  </a:lnTo>
                  <a:lnTo>
                    <a:pt x="176656" y="60782"/>
                  </a:lnTo>
                  <a:lnTo>
                    <a:pt x="176656" y="41478"/>
                  </a:lnTo>
                  <a:lnTo>
                    <a:pt x="149821" y="41478"/>
                  </a:lnTo>
                  <a:lnTo>
                    <a:pt x="149821" y="0"/>
                  </a:lnTo>
                  <a:close/>
                </a:path>
                <a:path w="478154" h="189229">
                  <a:moveTo>
                    <a:pt x="82943" y="110185"/>
                  </a:moveTo>
                  <a:lnTo>
                    <a:pt x="36257" y="117386"/>
                  </a:lnTo>
                  <a:lnTo>
                    <a:pt x="11379" y="149415"/>
                  </a:lnTo>
                  <a:lnTo>
                    <a:pt x="12335" y="157428"/>
                  </a:lnTo>
                  <a:lnTo>
                    <a:pt x="49931" y="185648"/>
                  </a:lnTo>
                  <a:lnTo>
                    <a:pt x="82943" y="188645"/>
                  </a:lnTo>
                  <a:lnTo>
                    <a:pt x="100163" y="187928"/>
                  </a:lnTo>
                  <a:lnTo>
                    <a:pt x="140665" y="175641"/>
                  </a:lnTo>
                  <a:lnTo>
                    <a:pt x="146837" y="169748"/>
                  </a:lnTo>
                  <a:lnTo>
                    <a:pt x="82943" y="169748"/>
                  </a:lnTo>
                  <a:lnTo>
                    <a:pt x="69564" y="169313"/>
                  </a:lnTo>
                  <a:lnTo>
                    <a:pt x="33540" y="154495"/>
                  </a:lnTo>
                  <a:lnTo>
                    <a:pt x="33540" y="144335"/>
                  </a:lnTo>
                  <a:lnTo>
                    <a:pt x="69564" y="129548"/>
                  </a:lnTo>
                  <a:lnTo>
                    <a:pt x="82943" y="129082"/>
                  </a:lnTo>
                  <a:lnTo>
                    <a:pt x="146697" y="129082"/>
                  </a:lnTo>
                  <a:lnTo>
                    <a:pt x="146314" y="128545"/>
                  </a:lnTo>
                  <a:lnTo>
                    <a:pt x="140665" y="123393"/>
                  </a:lnTo>
                  <a:lnTo>
                    <a:pt x="129503" y="117386"/>
                  </a:lnTo>
                  <a:lnTo>
                    <a:pt x="115843" y="113284"/>
                  </a:lnTo>
                  <a:lnTo>
                    <a:pt x="100163" y="110934"/>
                  </a:lnTo>
                  <a:lnTo>
                    <a:pt x="82943" y="110185"/>
                  </a:lnTo>
                  <a:close/>
                </a:path>
                <a:path w="478154" h="189229">
                  <a:moveTo>
                    <a:pt x="146697" y="129082"/>
                  </a:moveTo>
                  <a:lnTo>
                    <a:pt x="82943" y="129082"/>
                  </a:lnTo>
                  <a:lnTo>
                    <a:pt x="96204" y="129548"/>
                  </a:lnTo>
                  <a:lnTo>
                    <a:pt x="107791" y="130968"/>
                  </a:lnTo>
                  <a:lnTo>
                    <a:pt x="117473" y="133379"/>
                  </a:lnTo>
                  <a:lnTo>
                    <a:pt x="125018" y="136817"/>
                  </a:lnTo>
                  <a:lnTo>
                    <a:pt x="129692" y="140068"/>
                  </a:lnTo>
                  <a:lnTo>
                    <a:pt x="132130" y="144335"/>
                  </a:lnTo>
                  <a:lnTo>
                    <a:pt x="132130" y="154495"/>
                  </a:lnTo>
                  <a:lnTo>
                    <a:pt x="96204" y="169313"/>
                  </a:lnTo>
                  <a:lnTo>
                    <a:pt x="82943" y="169748"/>
                  </a:lnTo>
                  <a:lnTo>
                    <a:pt x="146837" y="169748"/>
                  </a:lnTo>
                  <a:lnTo>
                    <a:pt x="150607" y="164433"/>
                  </a:lnTo>
                  <a:lnTo>
                    <a:pt x="153336" y="157428"/>
                  </a:lnTo>
                  <a:lnTo>
                    <a:pt x="154292" y="149415"/>
                  </a:lnTo>
                  <a:lnTo>
                    <a:pt x="153336" y="141520"/>
                  </a:lnTo>
                  <a:lnTo>
                    <a:pt x="150607" y="134575"/>
                  </a:lnTo>
                  <a:lnTo>
                    <a:pt x="146697" y="129082"/>
                  </a:lnTo>
                  <a:close/>
                </a:path>
                <a:path w="478154" h="189229">
                  <a:moveTo>
                    <a:pt x="477786" y="157137"/>
                  </a:moveTo>
                  <a:lnTo>
                    <a:pt x="314147" y="157137"/>
                  </a:lnTo>
                  <a:lnTo>
                    <a:pt x="314147" y="176250"/>
                  </a:lnTo>
                  <a:lnTo>
                    <a:pt x="477786" y="176250"/>
                  </a:lnTo>
                  <a:lnTo>
                    <a:pt x="477786" y="157137"/>
                  </a:lnTo>
                  <a:close/>
                </a:path>
                <a:path w="478154" h="189229">
                  <a:moveTo>
                    <a:pt x="406641" y="101650"/>
                  </a:moveTo>
                  <a:lnTo>
                    <a:pt x="384682" y="101650"/>
                  </a:lnTo>
                  <a:lnTo>
                    <a:pt x="384682" y="157137"/>
                  </a:lnTo>
                  <a:lnTo>
                    <a:pt x="406641" y="157137"/>
                  </a:lnTo>
                  <a:lnTo>
                    <a:pt x="406641" y="101650"/>
                  </a:lnTo>
                  <a:close/>
                </a:path>
                <a:path w="478154" h="189229">
                  <a:moveTo>
                    <a:pt x="406641" y="2235"/>
                  </a:moveTo>
                  <a:lnTo>
                    <a:pt x="384682" y="2235"/>
                  </a:lnTo>
                  <a:lnTo>
                    <a:pt x="384682" y="15049"/>
                  </a:lnTo>
                  <a:lnTo>
                    <a:pt x="380056" y="42595"/>
                  </a:lnTo>
                  <a:lnTo>
                    <a:pt x="366722" y="64673"/>
                  </a:lnTo>
                  <a:lnTo>
                    <a:pt x="345495" y="80995"/>
                  </a:lnTo>
                  <a:lnTo>
                    <a:pt x="317195" y="91274"/>
                  </a:lnTo>
                  <a:lnTo>
                    <a:pt x="317195" y="110794"/>
                  </a:lnTo>
                  <a:lnTo>
                    <a:pt x="344722" y="102817"/>
                  </a:lnTo>
                  <a:lnTo>
                    <a:pt x="366787" y="91274"/>
                  </a:lnTo>
                  <a:lnTo>
                    <a:pt x="384003" y="76945"/>
                  </a:lnTo>
                  <a:lnTo>
                    <a:pt x="395871" y="61188"/>
                  </a:lnTo>
                  <a:lnTo>
                    <a:pt x="422751" y="61188"/>
                  </a:lnTo>
                  <a:lnTo>
                    <a:pt x="411361" y="42595"/>
                  </a:lnTo>
                  <a:lnTo>
                    <a:pt x="406641" y="15049"/>
                  </a:lnTo>
                  <a:lnTo>
                    <a:pt x="406641" y="2235"/>
                  </a:lnTo>
                  <a:close/>
                </a:path>
                <a:path w="478154" h="189229">
                  <a:moveTo>
                    <a:pt x="422751" y="61188"/>
                  </a:moveTo>
                  <a:lnTo>
                    <a:pt x="395871" y="61188"/>
                  </a:lnTo>
                  <a:lnTo>
                    <a:pt x="407761" y="76945"/>
                  </a:lnTo>
                  <a:lnTo>
                    <a:pt x="425020" y="91274"/>
                  </a:lnTo>
                  <a:lnTo>
                    <a:pt x="447094" y="102817"/>
                  </a:lnTo>
                  <a:lnTo>
                    <a:pt x="474535" y="110794"/>
                  </a:lnTo>
                  <a:lnTo>
                    <a:pt x="474535" y="91274"/>
                  </a:lnTo>
                  <a:lnTo>
                    <a:pt x="446262" y="80995"/>
                  </a:lnTo>
                  <a:lnTo>
                    <a:pt x="424886" y="64673"/>
                  </a:lnTo>
                  <a:lnTo>
                    <a:pt x="422751" y="6118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200" dirty="0">
                <a:solidFill>
                  <a:srgbClr val="3C3839"/>
                </a:solidFill>
              </a:endParaRP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1A324FDC-606D-4115-B4EF-C67FBF668A2C}"/>
              </a:ext>
            </a:extLst>
          </p:cNvPr>
          <p:cNvSpPr txBox="1"/>
          <p:nvPr/>
        </p:nvSpPr>
        <p:spPr>
          <a:xfrm>
            <a:off x="3673115" y="2458219"/>
            <a:ext cx="3639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>
                <a:solidFill>
                  <a:srgbClr val="3C3839"/>
                </a:solidFill>
                <a:latin typeface="ONE 모바일고딕 Bold" panose="00000800000000000000" pitchFamily="2" charset="-127"/>
                <a:ea typeface="ONE 모바일고딕 Bold" panose="00000800000000000000" pitchFamily="2" charset="-127"/>
              </a:rPr>
              <a:t>안산시 상록구청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6282687-BDDC-4D9C-8F84-5BA849DA376F}"/>
              </a:ext>
            </a:extLst>
          </p:cNvPr>
          <p:cNvSpPr txBox="1"/>
          <p:nvPr/>
        </p:nvSpPr>
        <p:spPr>
          <a:xfrm>
            <a:off x="450143" y="3311915"/>
            <a:ext cx="102328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600" b="1" dirty="0">
                <a:solidFill>
                  <a:srgbClr val="EF4066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찾아가는 전세피해지원 상담소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BB8C06E-3E5B-4926-9842-B9D4C6A31C40}"/>
              </a:ext>
            </a:extLst>
          </p:cNvPr>
          <p:cNvSpPr txBox="1"/>
          <p:nvPr/>
        </p:nvSpPr>
        <p:spPr>
          <a:xfrm>
            <a:off x="3125263" y="5125422"/>
            <a:ext cx="8402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2026</a:t>
            </a:r>
            <a:r>
              <a:rPr lang="en-US" altLang="ko-KR" sz="1600" dirty="0">
                <a:solidFill>
                  <a:srgbClr val="3C3839"/>
                </a:solidFill>
                <a:latin typeface="ONE 모바일고딕 Bold" panose="00000800000000000000" pitchFamily="2" charset="-127"/>
                <a:ea typeface="ONE 모바일고딕 Bold" panose="00000800000000000000" pitchFamily="2" charset="-127"/>
              </a:rPr>
              <a:t>.</a:t>
            </a:r>
            <a:endParaRPr lang="ko-KR" altLang="en-US" sz="1600" dirty="0">
              <a:solidFill>
                <a:srgbClr val="3C3839"/>
              </a:solidFill>
              <a:latin typeface="ONE 모바일고딕 Bold" panose="00000800000000000000" pitchFamily="2" charset="-127"/>
              <a:ea typeface="ONE 모바일고딕 Bold" panose="00000800000000000000" pitchFamily="2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CBBD42F7-A960-452D-BE04-BC3EB3DFA74E}"/>
              </a:ext>
            </a:extLst>
          </p:cNvPr>
          <p:cNvSpPr/>
          <p:nvPr/>
        </p:nvSpPr>
        <p:spPr>
          <a:xfrm>
            <a:off x="4903100" y="5121301"/>
            <a:ext cx="13949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(</a:t>
            </a:r>
            <a:r>
              <a:rPr lang="ko-KR" altLang="en-US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수</a:t>
            </a:r>
            <a:r>
              <a:rPr lang="en-US" altLang="ko-KR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) ~ 2026.</a:t>
            </a:r>
            <a:endParaRPr lang="ko-KR" altLang="en-US" sz="1600" dirty="0">
              <a:solidFill>
                <a:srgbClr val="3C3839"/>
              </a:solidFill>
              <a:latin typeface="공체 Medium" panose="00000600000000000000" pitchFamily="2" charset="-127"/>
              <a:ea typeface="공체 Medium" panose="00000600000000000000" pitchFamily="2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06417181-6B1C-4D8C-B71E-CF16D17D0F33}"/>
              </a:ext>
            </a:extLst>
          </p:cNvPr>
          <p:cNvSpPr/>
          <p:nvPr/>
        </p:nvSpPr>
        <p:spPr>
          <a:xfrm>
            <a:off x="6385719" y="6386916"/>
            <a:ext cx="224131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500" dirty="0">
                <a:solidFill>
                  <a:srgbClr val="508390"/>
                </a:solidFill>
                <a:latin typeface="ONE 모바일고딕 Regular" panose="00000500000000000000" pitchFamily="2" charset="-127"/>
                <a:ea typeface="ONE 모바일고딕 Regular" panose="00000500000000000000" pitchFamily="2" charset="-127"/>
              </a:rPr>
              <a:t>심리상담은 수요일만 운영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0383390-F6F7-4E07-8D57-DDA0B76A3230}"/>
              </a:ext>
            </a:extLst>
          </p:cNvPr>
          <p:cNvSpPr txBox="1"/>
          <p:nvPr/>
        </p:nvSpPr>
        <p:spPr>
          <a:xfrm>
            <a:off x="3905670" y="4964207"/>
            <a:ext cx="9957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508390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4. 8</a:t>
            </a:r>
            <a:endParaRPr lang="ko-KR" altLang="en-US" sz="3200" b="1" dirty="0">
              <a:solidFill>
                <a:srgbClr val="508390"/>
              </a:solidFill>
              <a:latin typeface="공체 Medium" panose="00000600000000000000" pitchFamily="2" charset="-127"/>
              <a:ea typeface="공체 Medium" panose="00000600000000000000" pitchFamily="2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E791E8C-2A4D-417C-8DED-2D6016E4A7E5}"/>
              </a:ext>
            </a:extLst>
          </p:cNvPr>
          <p:cNvSpPr txBox="1"/>
          <p:nvPr/>
        </p:nvSpPr>
        <p:spPr>
          <a:xfrm>
            <a:off x="6258844" y="4948736"/>
            <a:ext cx="997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508390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4. 9</a:t>
            </a:r>
            <a:endParaRPr lang="ko-KR" altLang="en-US" sz="3200" b="1" dirty="0">
              <a:solidFill>
                <a:srgbClr val="508390"/>
              </a:solidFill>
              <a:latin typeface="공체 Medium" panose="00000600000000000000" pitchFamily="2" charset="-127"/>
              <a:ea typeface="공체 Medium" panose="00000600000000000000" pitchFamily="2" charset="-127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02CFC44C-010F-4D4A-8A67-F76DB4B3B616}"/>
              </a:ext>
            </a:extLst>
          </p:cNvPr>
          <p:cNvSpPr/>
          <p:nvPr/>
        </p:nvSpPr>
        <p:spPr>
          <a:xfrm>
            <a:off x="7128695" y="5126106"/>
            <a:ext cx="5116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(</a:t>
            </a:r>
            <a:r>
              <a:rPr lang="ko-KR" altLang="en-US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목</a:t>
            </a:r>
            <a:r>
              <a:rPr lang="en-US" altLang="ko-KR" sz="1600" dirty="0">
                <a:solidFill>
                  <a:srgbClr val="3C3839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)</a:t>
            </a:r>
            <a:endParaRPr lang="ko-KR" altLang="en-US" sz="1600" dirty="0">
              <a:solidFill>
                <a:srgbClr val="3C3839"/>
              </a:solidFill>
              <a:latin typeface="공체 Medium" panose="00000600000000000000" pitchFamily="2" charset="-127"/>
              <a:ea typeface="공체 Medium" panose="00000600000000000000" pitchFamily="2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54EA49B-A264-4951-967B-E16342EC5317}"/>
              </a:ext>
            </a:extLst>
          </p:cNvPr>
          <p:cNvSpPr txBox="1"/>
          <p:nvPr/>
        </p:nvSpPr>
        <p:spPr>
          <a:xfrm>
            <a:off x="3148127" y="5661968"/>
            <a:ext cx="2882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508390"/>
                </a:solidFill>
                <a:latin typeface="공체 Medium" panose="00000600000000000000" pitchFamily="2" charset="-127"/>
                <a:ea typeface="공체 Medium" panose="00000600000000000000" pitchFamily="2" charset="-127"/>
              </a:rPr>
              <a:t>14:00~20:00</a:t>
            </a:r>
            <a:endParaRPr lang="ko-KR" altLang="en-US" sz="3200" b="1" dirty="0">
              <a:solidFill>
                <a:srgbClr val="508390"/>
              </a:solidFill>
              <a:latin typeface="공체 Medium" panose="00000600000000000000" pitchFamily="2" charset="-127"/>
              <a:ea typeface="공체 Medium" panose="00000600000000000000" pitchFamily="2" charset="-127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EB9D7ABB-771A-45BD-9F5D-D95342DD305C}"/>
              </a:ext>
            </a:extLst>
          </p:cNvPr>
          <p:cNvSpPr/>
          <p:nvPr/>
        </p:nvSpPr>
        <p:spPr>
          <a:xfrm>
            <a:off x="3887150" y="7653521"/>
            <a:ext cx="3400497" cy="483035"/>
          </a:xfrm>
          <a:prstGeom prst="rect">
            <a:avLst/>
          </a:prstGeom>
          <a:solidFill>
            <a:srgbClr val="F1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508390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</a:rPr>
              <a:t>안산시 </a:t>
            </a:r>
            <a:r>
              <a:rPr lang="ko-KR" altLang="en-US" sz="2800" b="1" dirty="0" err="1">
                <a:solidFill>
                  <a:srgbClr val="508390"/>
                </a:solidFill>
                <a:latin typeface="나눔스퀘어 네오 ExtraBold" panose="00000900000000000000" pitchFamily="2" charset="-127"/>
                <a:ea typeface="나눔스퀘어 네오 ExtraBold" panose="00000900000000000000" pitchFamily="2" charset="-127"/>
              </a:rPr>
              <a:t>상록구</a:t>
            </a:r>
            <a:endParaRPr lang="ko-KR" altLang="en-US" sz="2800" b="1" dirty="0">
              <a:solidFill>
                <a:srgbClr val="508390"/>
              </a:solidFill>
              <a:latin typeface="나눔스퀘어 네오 ExtraBold" panose="00000900000000000000" pitchFamily="2" charset="-127"/>
              <a:ea typeface="나눔스퀘어 네오 ExtraBold" panose="00000900000000000000" pitchFamily="2" charset="-127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9D4AE069-12DE-496E-95E3-1A2A36860ED8}"/>
              </a:ext>
            </a:extLst>
          </p:cNvPr>
          <p:cNvSpPr/>
          <p:nvPr/>
        </p:nvSpPr>
        <p:spPr>
          <a:xfrm>
            <a:off x="4269575" y="8774466"/>
            <a:ext cx="25939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2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상록구청 </a:t>
            </a:r>
            <a:r>
              <a:rPr lang="en-US" altLang="ko-KR" sz="22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1</a:t>
            </a:r>
            <a:r>
              <a:rPr lang="ko-KR" altLang="en-US" sz="2200" dirty="0">
                <a:solidFill>
                  <a:srgbClr val="3C3839"/>
                </a:solidFill>
                <a:latin typeface="나눔스퀘어 네오 Regular" panose="00000500000000000000" pitchFamily="2" charset="-127"/>
                <a:ea typeface="나눔스퀘어 네오 Regular" panose="00000500000000000000" pitchFamily="2" charset="-127"/>
              </a:rPr>
              <a:t>층 사랑채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72198" y="576412"/>
            <a:ext cx="10085705" cy="9711055"/>
            <a:chOff x="672198" y="576412"/>
            <a:chExt cx="10085705" cy="9711055"/>
          </a:xfrm>
        </p:grpSpPr>
        <p:sp>
          <p:nvSpPr>
            <p:cNvPr id="3" name="object 3"/>
            <p:cNvSpPr/>
            <p:nvPr/>
          </p:nvSpPr>
          <p:spPr>
            <a:xfrm>
              <a:off x="1285768" y="5067962"/>
              <a:ext cx="8858885" cy="0"/>
            </a:xfrm>
            <a:custGeom>
              <a:avLst/>
              <a:gdLst/>
              <a:ahLst/>
              <a:cxnLst/>
              <a:rect l="l" t="t" r="r" b="b"/>
              <a:pathLst>
                <a:path w="8858885">
                  <a:moveTo>
                    <a:pt x="0" y="0"/>
                  </a:moveTo>
                  <a:lnTo>
                    <a:pt x="8858465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7700" y="4325875"/>
              <a:ext cx="5685155" cy="39704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24430" y="4897469"/>
              <a:ext cx="7575334" cy="4223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62205" y="8968283"/>
              <a:ext cx="4053598" cy="41652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160999" y="3994676"/>
              <a:ext cx="9108440" cy="0"/>
            </a:xfrm>
            <a:custGeom>
              <a:avLst/>
              <a:gdLst/>
              <a:ahLst/>
              <a:cxnLst/>
              <a:rect l="l" t="t" r="r" b="b"/>
              <a:pathLst>
                <a:path w="9108440">
                  <a:moveTo>
                    <a:pt x="0" y="0"/>
                  </a:moveTo>
                  <a:lnTo>
                    <a:pt x="9107995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49180" y="7469707"/>
              <a:ext cx="6085192" cy="40210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969795" y="2208034"/>
              <a:ext cx="7251700" cy="6439535"/>
            </a:xfrm>
            <a:custGeom>
              <a:avLst/>
              <a:gdLst/>
              <a:ahLst/>
              <a:cxnLst/>
              <a:rect l="l" t="t" r="r" b="b"/>
              <a:pathLst>
                <a:path w="7251700" h="6439534">
                  <a:moveTo>
                    <a:pt x="507923" y="1293456"/>
                  </a:moveTo>
                  <a:lnTo>
                    <a:pt x="471982" y="1268628"/>
                  </a:lnTo>
                  <a:lnTo>
                    <a:pt x="305777" y="1153845"/>
                  </a:lnTo>
                  <a:lnTo>
                    <a:pt x="310438" y="1137005"/>
                  </a:lnTo>
                  <a:lnTo>
                    <a:pt x="314134" y="1119911"/>
                  </a:lnTo>
                  <a:lnTo>
                    <a:pt x="316865" y="1102664"/>
                  </a:lnTo>
                  <a:lnTo>
                    <a:pt x="318630" y="1085329"/>
                  </a:lnTo>
                  <a:lnTo>
                    <a:pt x="476237" y="1085329"/>
                  </a:lnTo>
                  <a:lnTo>
                    <a:pt x="476237" y="961986"/>
                  </a:lnTo>
                  <a:lnTo>
                    <a:pt x="10274" y="961986"/>
                  </a:lnTo>
                  <a:lnTo>
                    <a:pt x="10274" y="1085329"/>
                  </a:lnTo>
                  <a:lnTo>
                    <a:pt x="173024" y="1085329"/>
                  </a:lnTo>
                  <a:lnTo>
                    <a:pt x="162585" y="1130973"/>
                  </a:lnTo>
                  <a:lnTo>
                    <a:pt x="144348" y="1173302"/>
                  </a:lnTo>
                  <a:lnTo>
                    <a:pt x="118630" y="1210386"/>
                  </a:lnTo>
                  <a:lnTo>
                    <a:pt x="85788" y="1240332"/>
                  </a:lnTo>
                  <a:lnTo>
                    <a:pt x="46126" y="1261237"/>
                  </a:lnTo>
                  <a:lnTo>
                    <a:pt x="0" y="1271193"/>
                  </a:lnTo>
                  <a:lnTo>
                    <a:pt x="0" y="1402245"/>
                  </a:lnTo>
                  <a:lnTo>
                    <a:pt x="50761" y="1396746"/>
                  </a:lnTo>
                  <a:lnTo>
                    <a:pt x="98285" y="1383398"/>
                  </a:lnTo>
                  <a:lnTo>
                    <a:pt x="142189" y="1363052"/>
                  </a:lnTo>
                  <a:lnTo>
                    <a:pt x="182092" y="1336573"/>
                  </a:lnTo>
                  <a:lnTo>
                    <a:pt x="217627" y="1304810"/>
                  </a:lnTo>
                  <a:lnTo>
                    <a:pt x="248399" y="1268628"/>
                  </a:lnTo>
                  <a:lnTo>
                    <a:pt x="426554" y="1396250"/>
                  </a:lnTo>
                  <a:lnTo>
                    <a:pt x="507923" y="1293456"/>
                  </a:lnTo>
                  <a:close/>
                </a:path>
                <a:path w="7251700" h="6439534">
                  <a:moveTo>
                    <a:pt x="698080" y="953414"/>
                  </a:moveTo>
                  <a:lnTo>
                    <a:pt x="553326" y="953414"/>
                  </a:lnTo>
                  <a:lnTo>
                    <a:pt x="553326" y="1109306"/>
                  </a:lnTo>
                  <a:lnTo>
                    <a:pt x="455676" y="1109306"/>
                  </a:lnTo>
                  <a:lnTo>
                    <a:pt x="455676" y="1235214"/>
                  </a:lnTo>
                  <a:lnTo>
                    <a:pt x="553326" y="1235214"/>
                  </a:lnTo>
                  <a:lnTo>
                    <a:pt x="553326" y="1495602"/>
                  </a:lnTo>
                  <a:lnTo>
                    <a:pt x="698080" y="1495602"/>
                  </a:lnTo>
                  <a:lnTo>
                    <a:pt x="698080" y="953414"/>
                  </a:lnTo>
                  <a:close/>
                </a:path>
                <a:path w="7251700" h="6439534">
                  <a:moveTo>
                    <a:pt x="708355" y="1555559"/>
                  </a:moveTo>
                  <a:lnTo>
                    <a:pt x="191008" y="1555559"/>
                  </a:lnTo>
                  <a:lnTo>
                    <a:pt x="191008" y="1428800"/>
                  </a:lnTo>
                  <a:lnTo>
                    <a:pt x="43688" y="1428800"/>
                  </a:lnTo>
                  <a:lnTo>
                    <a:pt x="43688" y="1684896"/>
                  </a:lnTo>
                  <a:lnTo>
                    <a:pt x="708355" y="1684896"/>
                  </a:lnTo>
                  <a:lnTo>
                    <a:pt x="708355" y="1555559"/>
                  </a:lnTo>
                  <a:close/>
                </a:path>
                <a:path w="7251700" h="6439534">
                  <a:moveTo>
                    <a:pt x="1312303" y="956843"/>
                  </a:moveTo>
                  <a:lnTo>
                    <a:pt x="1177823" y="956843"/>
                  </a:lnTo>
                  <a:lnTo>
                    <a:pt x="1177823" y="1177836"/>
                  </a:lnTo>
                  <a:lnTo>
                    <a:pt x="1097305" y="1177836"/>
                  </a:lnTo>
                  <a:lnTo>
                    <a:pt x="1097305" y="1314881"/>
                  </a:lnTo>
                  <a:lnTo>
                    <a:pt x="1177823" y="1314881"/>
                  </a:lnTo>
                  <a:lnTo>
                    <a:pt x="1177823" y="1553845"/>
                  </a:lnTo>
                  <a:lnTo>
                    <a:pt x="1128179" y="1458772"/>
                  </a:lnTo>
                  <a:lnTo>
                    <a:pt x="1026210" y="1263484"/>
                  </a:lnTo>
                  <a:lnTo>
                    <a:pt x="1031354" y="1220444"/>
                  </a:lnTo>
                  <a:lnTo>
                    <a:pt x="1035608" y="1175258"/>
                  </a:lnTo>
                  <a:lnTo>
                    <a:pt x="1038961" y="1127937"/>
                  </a:lnTo>
                  <a:lnTo>
                    <a:pt x="1041374" y="1078471"/>
                  </a:lnTo>
                  <a:lnTo>
                    <a:pt x="1042847" y="1026858"/>
                  </a:lnTo>
                  <a:lnTo>
                    <a:pt x="1043343" y="973112"/>
                  </a:lnTo>
                  <a:lnTo>
                    <a:pt x="906297" y="967981"/>
                  </a:lnTo>
                  <a:lnTo>
                    <a:pt x="905306" y="1045387"/>
                  </a:lnTo>
                  <a:lnTo>
                    <a:pt x="902373" y="1117676"/>
                  </a:lnTo>
                  <a:lnTo>
                    <a:pt x="897534" y="1184605"/>
                  </a:lnTo>
                  <a:lnTo>
                    <a:pt x="890854" y="1245908"/>
                  </a:lnTo>
                  <a:lnTo>
                    <a:pt x="882370" y="1301343"/>
                  </a:lnTo>
                  <a:lnTo>
                    <a:pt x="872147" y="1350632"/>
                  </a:lnTo>
                  <a:lnTo>
                    <a:pt x="860221" y="1393545"/>
                  </a:lnTo>
                  <a:lnTo>
                    <a:pt x="846658" y="1429816"/>
                  </a:lnTo>
                  <a:lnTo>
                    <a:pt x="814793" y="1481391"/>
                  </a:lnTo>
                  <a:lnTo>
                    <a:pt x="776960" y="1503311"/>
                  </a:lnTo>
                  <a:lnTo>
                    <a:pt x="776960" y="1650644"/>
                  </a:lnTo>
                  <a:lnTo>
                    <a:pt x="820864" y="1643443"/>
                  </a:lnTo>
                  <a:lnTo>
                    <a:pt x="860869" y="1626209"/>
                  </a:lnTo>
                  <a:lnTo>
                    <a:pt x="896988" y="1599031"/>
                  </a:lnTo>
                  <a:lnTo>
                    <a:pt x="929170" y="1562011"/>
                  </a:lnTo>
                  <a:lnTo>
                    <a:pt x="957414" y="1515224"/>
                  </a:lnTo>
                  <a:lnTo>
                    <a:pt x="981671" y="1458772"/>
                  </a:lnTo>
                  <a:lnTo>
                    <a:pt x="1072464" y="1643786"/>
                  </a:lnTo>
                  <a:lnTo>
                    <a:pt x="1177823" y="1592389"/>
                  </a:lnTo>
                  <a:lnTo>
                    <a:pt x="1177823" y="1672056"/>
                  </a:lnTo>
                  <a:lnTo>
                    <a:pt x="1312303" y="1672056"/>
                  </a:lnTo>
                  <a:lnTo>
                    <a:pt x="1312303" y="1592389"/>
                  </a:lnTo>
                  <a:lnTo>
                    <a:pt x="1312303" y="1553845"/>
                  </a:lnTo>
                  <a:lnTo>
                    <a:pt x="1312303" y="956843"/>
                  </a:lnTo>
                  <a:close/>
                </a:path>
                <a:path w="7251700" h="6439534">
                  <a:moveTo>
                    <a:pt x="1505026" y="953414"/>
                  </a:moveTo>
                  <a:lnTo>
                    <a:pt x="1368831" y="953414"/>
                  </a:lnTo>
                  <a:lnTo>
                    <a:pt x="1368831" y="1684896"/>
                  </a:lnTo>
                  <a:lnTo>
                    <a:pt x="1505026" y="1684896"/>
                  </a:lnTo>
                  <a:lnTo>
                    <a:pt x="1505026" y="953414"/>
                  </a:lnTo>
                  <a:close/>
                </a:path>
                <a:path w="7251700" h="6439534">
                  <a:moveTo>
                    <a:pt x="2090115" y="1486179"/>
                  </a:moveTo>
                  <a:lnTo>
                    <a:pt x="2072182" y="1493431"/>
                  </a:lnTo>
                  <a:lnTo>
                    <a:pt x="2052002" y="1499781"/>
                  </a:lnTo>
                  <a:lnTo>
                    <a:pt x="2029904" y="1505343"/>
                  </a:lnTo>
                  <a:lnTo>
                    <a:pt x="2006180" y="1510169"/>
                  </a:lnTo>
                  <a:lnTo>
                    <a:pt x="2006180" y="1101598"/>
                  </a:lnTo>
                  <a:lnTo>
                    <a:pt x="2062708" y="1101598"/>
                  </a:lnTo>
                  <a:lnTo>
                    <a:pt x="2062708" y="970546"/>
                  </a:lnTo>
                  <a:lnTo>
                    <a:pt x="1863991" y="970546"/>
                  </a:lnTo>
                  <a:lnTo>
                    <a:pt x="1863991" y="1101598"/>
                  </a:lnTo>
                  <a:lnTo>
                    <a:pt x="1863991" y="1519593"/>
                  </a:lnTo>
                  <a:lnTo>
                    <a:pt x="1785188" y="1519593"/>
                  </a:lnTo>
                  <a:lnTo>
                    <a:pt x="1785188" y="1101598"/>
                  </a:lnTo>
                  <a:lnTo>
                    <a:pt x="1863991" y="1101598"/>
                  </a:lnTo>
                  <a:lnTo>
                    <a:pt x="1863991" y="970546"/>
                  </a:lnTo>
                  <a:lnTo>
                    <a:pt x="1586471" y="970546"/>
                  </a:lnTo>
                  <a:lnTo>
                    <a:pt x="1586471" y="1101598"/>
                  </a:lnTo>
                  <a:lnTo>
                    <a:pt x="1643011" y="1101598"/>
                  </a:lnTo>
                  <a:lnTo>
                    <a:pt x="1643011" y="1519593"/>
                  </a:lnTo>
                  <a:lnTo>
                    <a:pt x="1581340" y="1519593"/>
                  </a:lnTo>
                  <a:lnTo>
                    <a:pt x="1581340" y="1650644"/>
                  </a:lnTo>
                  <a:lnTo>
                    <a:pt x="1894827" y="1650644"/>
                  </a:lnTo>
                  <a:lnTo>
                    <a:pt x="1948713" y="1648294"/>
                  </a:lnTo>
                  <a:lnTo>
                    <a:pt x="2002104" y="1641436"/>
                  </a:lnTo>
                  <a:lnTo>
                    <a:pt x="2050694" y="1630400"/>
                  </a:lnTo>
                  <a:lnTo>
                    <a:pt x="2090115" y="1615516"/>
                  </a:lnTo>
                  <a:lnTo>
                    <a:pt x="2090115" y="1510169"/>
                  </a:lnTo>
                  <a:lnTo>
                    <a:pt x="2090115" y="1486179"/>
                  </a:lnTo>
                  <a:close/>
                </a:path>
                <a:path w="7251700" h="6439534">
                  <a:moveTo>
                    <a:pt x="2144458" y="5893473"/>
                  </a:moveTo>
                  <a:lnTo>
                    <a:pt x="1932089" y="5893473"/>
                  </a:lnTo>
                  <a:lnTo>
                    <a:pt x="1932089" y="5996724"/>
                  </a:lnTo>
                  <a:lnTo>
                    <a:pt x="2026183" y="5996724"/>
                  </a:lnTo>
                  <a:lnTo>
                    <a:pt x="2026183" y="6426035"/>
                  </a:lnTo>
                  <a:lnTo>
                    <a:pt x="2144458" y="6426035"/>
                  </a:lnTo>
                  <a:lnTo>
                    <a:pt x="2144458" y="5893473"/>
                  </a:lnTo>
                  <a:close/>
                </a:path>
                <a:path w="7251700" h="6439534">
                  <a:moveTo>
                    <a:pt x="2273414" y="953414"/>
                  </a:moveTo>
                  <a:lnTo>
                    <a:pt x="2128659" y="953414"/>
                  </a:lnTo>
                  <a:lnTo>
                    <a:pt x="2128659" y="1684896"/>
                  </a:lnTo>
                  <a:lnTo>
                    <a:pt x="2273414" y="1684896"/>
                  </a:lnTo>
                  <a:lnTo>
                    <a:pt x="2273414" y="953414"/>
                  </a:lnTo>
                  <a:close/>
                </a:path>
                <a:path w="7251700" h="6439534">
                  <a:moveTo>
                    <a:pt x="2569807" y="317779"/>
                  </a:moveTo>
                  <a:lnTo>
                    <a:pt x="2375382" y="219278"/>
                  </a:lnTo>
                  <a:lnTo>
                    <a:pt x="2378443" y="210286"/>
                  </a:lnTo>
                  <a:lnTo>
                    <a:pt x="2381262" y="201295"/>
                  </a:lnTo>
                  <a:lnTo>
                    <a:pt x="2383929" y="192290"/>
                  </a:lnTo>
                  <a:lnTo>
                    <a:pt x="2386520" y="183299"/>
                  </a:lnTo>
                  <a:lnTo>
                    <a:pt x="2550972" y="183299"/>
                  </a:lnTo>
                  <a:lnTo>
                    <a:pt x="2550972" y="66814"/>
                  </a:lnTo>
                  <a:lnTo>
                    <a:pt x="2389936" y="66814"/>
                  </a:lnTo>
                  <a:lnTo>
                    <a:pt x="2389936" y="0"/>
                  </a:lnTo>
                  <a:lnTo>
                    <a:pt x="2242616" y="0"/>
                  </a:lnTo>
                  <a:lnTo>
                    <a:pt x="2242616" y="66814"/>
                  </a:lnTo>
                  <a:lnTo>
                    <a:pt x="2081580" y="66814"/>
                  </a:lnTo>
                  <a:lnTo>
                    <a:pt x="2081580" y="183299"/>
                  </a:lnTo>
                  <a:lnTo>
                    <a:pt x="2237473" y="183299"/>
                  </a:lnTo>
                  <a:lnTo>
                    <a:pt x="2220277" y="220497"/>
                  </a:lnTo>
                  <a:lnTo>
                    <a:pt x="2194750" y="253695"/>
                  </a:lnTo>
                  <a:lnTo>
                    <a:pt x="2161362" y="280987"/>
                  </a:lnTo>
                  <a:lnTo>
                    <a:pt x="2120620" y="300418"/>
                  </a:lnTo>
                  <a:lnTo>
                    <a:pt x="2073021" y="310070"/>
                  </a:lnTo>
                  <a:lnTo>
                    <a:pt x="2073021" y="431698"/>
                  </a:lnTo>
                  <a:lnTo>
                    <a:pt x="2129764" y="425323"/>
                  </a:lnTo>
                  <a:lnTo>
                    <a:pt x="2182431" y="410121"/>
                  </a:lnTo>
                  <a:lnTo>
                    <a:pt x="2230463" y="387299"/>
                  </a:lnTo>
                  <a:lnTo>
                    <a:pt x="2273274" y="358101"/>
                  </a:lnTo>
                  <a:lnTo>
                    <a:pt x="2310282" y="323773"/>
                  </a:lnTo>
                  <a:lnTo>
                    <a:pt x="2507284" y="425704"/>
                  </a:lnTo>
                  <a:lnTo>
                    <a:pt x="2566327" y="323773"/>
                  </a:lnTo>
                  <a:lnTo>
                    <a:pt x="2569807" y="317779"/>
                  </a:lnTo>
                  <a:close/>
                </a:path>
                <a:path w="7251700" h="6439534">
                  <a:moveTo>
                    <a:pt x="2621470" y="6251562"/>
                  </a:moveTo>
                  <a:lnTo>
                    <a:pt x="2614650" y="6200762"/>
                  </a:lnTo>
                  <a:lnTo>
                    <a:pt x="2595435" y="6156884"/>
                  </a:lnTo>
                  <a:lnTo>
                    <a:pt x="2565692" y="6120955"/>
                  </a:lnTo>
                  <a:lnTo>
                    <a:pt x="2527287" y="6094006"/>
                  </a:lnTo>
                  <a:lnTo>
                    <a:pt x="2505811" y="6085967"/>
                  </a:lnTo>
                  <a:lnTo>
                    <a:pt x="2505811" y="6252870"/>
                  </a:lnTo>
                  <a:lnTo>
                    <a:pt x="2499779" y="6286271"/>
                  </a:lnTo>
                  <a:lnTo>
                    <a:pt x="2482532" y="6313233"/>
                  </a:lnTo>
                  <a:lnTo>
                    <a:pt x="2455367" y="6331255"/>
                  </a:lnTo>
                  <a:lnTo>
                    <a:pt x="2419553" y="6337821"/>
                  </a:lnTo>
                  <a:lnTo>
                    <a:pt x="2383752" y="6331255"/>
                  </a:lnTo>
                  <a:lnTo>
                    <a:pt x="2356574" y="6313233"/>
                  </a:lnTo>
                  <a:lnTo>
                    <a:pt x="2339340" y="6286271"/>
                  </a:lnTo>
                  <a:lnTo>
                    <a:pt x="2333294" y="6252870"/>
                  </a:lnTo>
                  <a:lnTo>
                    <a:pt x="2339340" y="6219469"/>
                  </a:lnTo>
                  <a:lnTo>
                    <a:pt x="2356574" y="6192507"/>
                  </a:lnTo>
                  <a:lnTo>
                    <a:pt x="2383752" y="6174486"/>
                  </a:lnTo>
                  <a:lnTo>
                    <a:pt x="2419553" y="6167920"/>
                  </a:lnTo>
                  <a:lnTo>
                    <a:pt x="2455367" y="6174486"/>
                  </a:lnTo>
                  <a:lnTo>
                    <a:pt x="2482532" y="6192507"/>
                  </a:lnTo>
                  <a:lnTo>
                    <a:pt x="2499779" y="6219469"/>
                  </a:lnTo>
                  <a:lnTo>
                    <a:pt x="2505583" y="6251562"/>
                  </a:lnTo>
                  <a:lnTo>
                    <a:pt x="2505697" y="6252222"/>
                  </a:lnTo>
                  <a:lnTo>
                    <a:pt x="2505811" y="6252870"/>
                  </a:lnTo>
                  <a:lnTo>
                    <a:pt x="2505811" y="6085967"/>
                  </a:lnTo>
                  <a:lnTo>
                    <a:pt x="2482088" y="6077077"/>
                  </a:lnTo>
                  <a:lnTo>
                    <a:pt x="2454313" y="6073826"/>
                  </a:lnTo>
                  <a:lnTo>
                    <a:pt x="2431973" y="6071209"/>
                  </a:lnTo>
                  <a:lnTo>
                    <a:pt x="2426093" y="6071209"/>
                  </a:lnTo>
                  <a:lnTo>
                    <a:pt x="2420213" y="6072517"/>
                  </a:lnTo>
                  <a:lnTo>
                    <a:pt x="2416937" y="6073826"/>
                  </a:lnTo>
                  <a:lnTo>
                    <a:pt x="2537828" y="5893473"/>
                  </a:lnTo>
                  <a:lnTo>
                    <a:pt x="2403221" y="5893473"/>
                  </a:lnTo>
                  <a:lnTo>
                    <a:pt x="2265997" y="6111075"/>
                  </a:lnTo>
                  <a:lnTo>
                    <a:pt x="2245207" y="6146812"/>
                  </a:lnTo>
                  <a:lnTo>
                    <a:pt x="2230056" y="6180912"/>
                  </a:lnTo>
                  <a:lnTo>
                    <a:pt x="2220785" y="6215367"/>
                  </a:lnTo>
                  <a:lnTo>
                    <a:pt x="2217699" y="6251562"/>
                  </a:lnTo>
                  <a:lnTo>
                    <a:pt x="2217712" y="6252870"/>
                  </a:lnTo>
                  <a:lnTo>
                    <a:pt x="2222995" y="6298336"/>
                  </a:lnTo>
                  <a:lnTo>
                    <a:pt x="2238235" y="6338862"/>
                  </a:lnTo>
                  <a:lnTo>
                    <a:pt x="2262136" y="6373254"/>
                  </a:lnTo>
                  <a:lnTo>
                    <a:pt x="2293455" y="6400952"/>
                  </a:lnTo>
                  <a:lnTo>
                    <a:pt x="2330945" y="6421425"/>
                  </a:lnTo>
                  <a:lnTo>
                    <a:pt x="2373401" y="6434099"/>
                  </a:lnTo>
                  <a:lnTo>
                    <a:pt x="2419553" y="6438455"/>
                  </a:lnTo>
                  <a:lnTo>
                    <a:pt x="2465933" y="6433833"/>
                  </a:lnTo>
                  <a:lnTo>
                    <a:pt x="2508453" y="6420485"/>
                  </a:lnTo>
                  <a:lnTo>
                    <a:pt x="2545943" y="6399250"/>
                  </a:lnTo>
                  <a:lnTo>
                    <a:pt x="2577185" y="6370929"/>
                  </a:lnTo>
                  <a:lnTo>
                    <a:pt x="2599969" y="6337821"/>
                  </a:lnTo>
                  <a:lnTo>
                    <a:pt x="2600998" y="6336335"/>
                  </a:lnTo>
                  <a:lnTo>
                    <a:pt x="2616149" y="6296279"/>
                  </a:lnTo>
                  <a:lnTo>
                    <a:pt x="2621318" y="6252870"/>
                  </a:lnTo>
                  <a:lnTo>
                    <a:pt x="2621394" y="6252222"/>
                  </a:lnTo>
                  <a:lnTo>
                    <a:pt x="2621470" y="6251562"/>
                  </a:lnTo>
                  <a:close/>
                </a:path>
                <a:path w="7251700" h="6439534">
                  <a:moveTo>
                    <a:pt x="2718041" y="1430502"/>
                  </a:moveTo>
                  <a:lnTo>
                    <a:pt x="2713431" y="1369568"/>
                  </a:lnTo>
                  <a:lnTo>
                    <a:pt x="2702242" y="1326007"/>
                  </a:lnTo>
                  <a:lnTo>
                    <a:pt x="2679344" y="1276134"/>
                  </a:lnTo>
                  <a:lnTo>
                    <a:pt x="2651760" y="1243545"/>
                  </a:lnTo>
                  <a:lnTo>
                    <a:pt x="2618409" y="1220330"/>
                  </a:lnTo>
                  <a:lnTo>
                    <a:pt x="2588704" y="1209522"/>
                  </a:lnTo>
                  <a:lnTo>
                    <a:pt x="2588704" y="1430502"/>
                  </a:lnTo>
                  <a:lnTo>
                    <a:pt x="2584793" y="1475384"/>
                  </a:lnTo>
                  <a:lnTo>
                    <a:pt x="2574036" y="1508137"/>
                  </a:lnTo>
                  <a:lnTo>
                    <a:pt x="2557996" y="1528203"/>
                  </a:lnTo>
                  <a:lnTo>
                    <a:pt x="2538171" y="1535010"/>
                  </a:lnTo>
                  <a:lnTo>
                    <a:pt x="2518613" y="1528203"/>
                  </a:lnTo>
                  <a:lnTo>
                    <a:pt x="2503157" y="1508137"/>
                  </a:lnTo>
                  <a:lnTo>
                    <a:pt x="2493010" y="1475384"/>
                  </a:lnTo>
                  <a:lnTo>
                    <a:pt x="2489352" y="1430502"/>
                  </a:lnTo>
                  <a:lnTo>
                    <a:pt x="2493010" y="1385633"/>
                  </a:lnTo>
                  <a:lnTo>
                    <a:pt x="2503157" y="1352880"/>
                  </a:lnTo>
                  <a:lnTo>
                    <a:pt x="2518613" y="1332814"/>
                  </a:lnTo>
                  <a:lnTo>
                    <a:pt x="2538171" y="1326007"/>
                  </a:lnTo>
                  <a:lnTo>
                    <a:pt x="2557996" y="1332814"/>
                  </a:lnTo>
                  <a:lnTo>
                    <a:pt x="2574036" y="1352880"/>
                  </a:lnTo>
                  <a:lnTo>
                    <a:pt x="2584793" y="1385633"/>
                  </a:lnTo>
                  <a:lnTo>
                    <a:pt x="2588704" y="1430502"/>
                  </a:lnTo>
                  <a:lnTo>
                    <a:pt x="2588704" y="1209522"/>
                  </a:lnTo>
                  <a:lnTo>
                    <a:pt x="2580233" y="1206436"/>
                  </a:lnTo>
                  <a:lnTo>
                    <a:pt x="2538171" y="1201813"/>
                  </a:lnTo>
                  <a:lnTo>
                    <a:pt x="2496210" y="1206436"/>
                  </a:lnTo>
                  <a:lnTo>
                    <a:pt x="2458275" y="1220330"/>
                  </a:lnTo>
                  <a:lnTo>
                    <a:pt x="2425255" y="1243545"/>
                  </a:lnTo>
                  <a:lnTo>
                    <a:pt x="2398039" y="1276134"/>
                  </a:lnTo>
                  <a:lnTo>
                    <a:pt x="2377503" y="1318120"/>
                  </a:lnTo>
                  <a:lnTo>
                    <a:pt x="2364536" y="1369568"/>
                  </a:lnTo>
                  <a:lnTo>
                    <a:pt x="2360015" y="1430502"/>
                  </a:lnTo>
                  <a:lnTo>
                    <a:pt x="2364536" y="1491449"/>
                  </a:lnTo>
                  <a:lnTo>
                    <a:pt x="2377503" y="1542897"/>
                  </a:lnTo>
                  <a:lnTo>
                    <a:pt x="2398039" y="1584883"/>
                  </a:lnTo>
                  <a:lnTo>
                    <a:pt x="2425255" y="1617472"/>
                  </a:lnTo>
                  <a:lnTo>
                    <a:pt x="2458275" y="1640687"/>
                  </a:lnTo>
                  <a:lnTo>
                    <a:pt x="2496210" y="1654581"/>
                  </a:lnTo>
                  <a:lnTo>
                    <a:pt x="2538171" y="1659204"/>
                  </a:lnTo>
                  <a:lnTo>
                    <a:pt x="2580233" y="1654581"/>
                  </a:lnTo>
                  <a:lnTo>
                    <a:pt x="2618409" y="1640687"/>
                  </a:lnTo>
                  <a:lnTo>
                    <a:pt x="2651760" y="1617472"/>
                  </a:lnTo>
                  <a:lnTo>
                    <a:pt x="2679344" y="1584883"/>
                  </a:lnTo>
                  <a:lnTo>
                    <a:pt x="2700210" y="1542897"/>
                  </a:lnTo>
                  <a:lnTo>
                    <a:pt x="2713431" y="1491449"/>
                  </a:lnTo>
                  <a:lnTo>
                    <a:pt x="2718041" y="1430502"/>
                  </a:lnTo>
                  <a:close/>
                </a:path>
                <a:path w="7251700" h="6439534">
                  <a:moveTo>
                    <a:pt x="2730030" y="1043355"/>
                  </a:moveTo>
                  <a:lnTo>
                    <a:pt x="2607551" y="1043355"/>
                  </a:lnTo>
                  <a:lnTo>
                    <a:pt x="2607551" y="950849"/>
                  </a:lnTo>
                  <a:lnTo>
                    <a:pt x="2463647" y="950849"/>
                  </a:lnTo>
                  <a:lnTo>
                    <a:pt x="2463647" y="1043355"/>
                  </a:lnTo>
                  <a:lnTo>
                    <a:pt x="2339454" y="1043355"/>
                  </a:lnTo>
                  <a:lnTo>
                    <a:pt x="2339454" y="1172692"/>
                  </a:lnTo>
                  <a:lnTo>
                    <a:pt x="2730030" y="1172692"/>
                  </a:lnTo>
                  <a:lnTo>
                    <a:pt x="2730030" y="1043355"/>
                  </a:lnTo>
                  <a:close/>
                </a:path>
                <a:path w="7251700" h="6439534">
                  <a:moveTo>
                    <a:pt x="2773667" y="638124"/>
                  </a:moveTo>
                  <a:lnTo>
                    <a:pt x="2508148" y="588441"/>
                  </a:lnTo>
                  <a:lnTo>
                    <a:pt x="2511564" y="582447"/>
                  </a:lnTo>
                  <a:lnTo>
                    <a:pt x="2514142" y="576453"/>
                  </a:lnTo>
                  <a:lnTo>
                    <a:pt x="2516708" y="569595"/>
                  </a:lnTo>
                  <a:lnTo>
                    <a:pt x="2751404" y="569595"/>
                  </a:lnTo>
                  <a:lnTo>
                    <a:pt x="2751404" y="459968"/>
                  </a:lnTo>
                  <a:lnTo>
                    <a:pt x="2105571" y="459968"/>
                  </a:lnTo>
                  <a:lnTo>
                    <a:pt x="2105571" y="569595"/>
                  </a:lnTo>
                  <a:lnTo>
                    <a:pt x="2350541" y="569595"/>
                  </a:lnTo>
                  <a:lnTo>
                    <a:pt x="2316518" y="590791"/>
                  </a:lnTo>
                  <a:lnTo>
                    <a:pt x="2272322" y="607123"/>
                  </a:lnTo>
                  <a:lnTo>
                    <a:pt x="2219858" y="618693"/>
                  </a:lnTo>
                  <a:lnTo>
                    <a:pt x="2161057" y="625576"/>
                  </a:lnTo>
                  <a:lnTo>
                    <a:pt x="2097862" y="627849"/>
                  </a:lnTo>
                  <a:lnTo>
                    <a:pt x="2097862" y="744334"/>
                  </a:lnTo>
                  <a:lnTo>
                    <a:pt x="2148776" y="743242"/>
                  </a:lnTo>
                  <a:lnTo>
                    <a:pt x="2199068" y="739800"/>
                  </a:lnTo>
                  <a:lnTo>
                    <a:pt x="2248103" y="733755"/>
                  </a:lnTo>
                  <a:lnTo>
                    <a:pt x="2295245" y="724839"/>
                  </a:lnTo>
                  <a:lnTo>
                    <a:pt x="2339873" y="712812"/>
                  </a:lnTo>
                  <a:lnTo>
                    <a:pt x="2381351" y="697407"/>
                  </a:lnTo>
                  <a:lnTo>
                    <a:pt x="2419058" y="678383"/>
                  </a:lnTo>
                  <a:lnTo>
                    <a:pt x="2743695" y="753757"/>
                  </a:lnTo>
                  <a:lnTo>
                    <a:pt x="2763228" y="678383"/>
                  </a:lnTo>
                  <a:lnTo>
                    <a:pt x="2773667" y="638124"/>
                  </a:lnTo>
                  <a:close/>
                </a:path>
                <a:path w="7251700" h="6439534">
                  <a:moveTo>
                    <a:pt x="2837053" y="145618"/>
                  </a:moveTo>
                  <a:lnTo>
                    <a:pt x="2751404" y="145618"/>
                  </a:lnTo>
                  <a:lnTo>
                    <a:pt x="2751404" y="12852"/>
                  </a:lnTo>
                  <a:lnTo>
                    <a:pt x="2606649" y="12852"/>
                  </a:lnTo>
                  <a:lnTo>
                    <a:pt x="2606649" y="434263"/>
                  </a:lnTo>
                  <a:lnTo>
                    <a:pt x="2751404" y="434263"/>
                  </a:lnTo>
                  <a:lnTo>
                    <a:pt x="2751404" y="286080"/>
                  </a:lnTo>
                  <a:lnTo>
                    <a:pt x="2837053" y="286080"/>
                  </a:lnTo>
                  <a:lnTo>
                    <a:pt x="2837053" y="145618"/>
                  </a:lnTo>
                  <a:close/>
                </a:path>
                <a:path w="7251700" h="6439534">
                  <a:moveTo>
                    <a:pt x="2978239" y="5893473"/>
                  </a:moveTo>
                  <a:lnTo>
                    <a:pt x="2612313" y="5893473"/>
                  </a:lnTo>
                  <a:lnTo>
                    <a:pt x="2612313" y="5996724"/>
                  </a:lnTo>
                  <a:lnTo>
                    <a:pt x="2839707" y="5996724"/>
                  </a:lnTo>
                  <a:lnTo>
                    <a:pt x="2656090" y="6426035"/>
                  </a:lnTo>
                  <a:lnTo>
                    <a:pt x="2780246" y="6426035"/>
                  </a:lnTo>
                  <a:lnTo>
                    <a:pt x="2978239" y="5964047"/>
                  </a:lnTo>
                  <a:lnTo>
                    <a:pt x="2978239" y="5893473"/>
                  </a:lnTo>
                  <a:close/>
                </a:path>
                <a:path w="7251700" h="6439534">
                  <a:moveTo>
                    <a:pt x="3084639" y="953414"/>
                  </a:moveTo>
                  <a:lnTo>
                    <a:pt x="2951873" y="953414"/>
                  </a:lnTo>
                  <a:lnTo>
                    <a:pt x="2951873" y="1222375"/>
                  </a:lnTo>
                  <a:lnTo>
                    <a:pt x="2892780" y="1222375"/>
                  </a:lnTo>
                  <a:lnTo>
                    <a:pt x="2892780" y="956843"/>
                  </a:lnTo>
                  <a:lnTo>
                    <a:pt x="2761729" y="956843"/>
                  </a:lnTo>
                  <a:lnTo>
                    <a:pt x="2761729" y="1672056"/>
                  </a:lnTo>
                  <a:lnTo>
                    <a:pt x="2892780" y="1672056"/>
                  </a:lnTo>
                  <a:lnTo>
                    <a:pt x="2892780" y="1359420"/>
                  </a:lnTo>
                  <a:lnTo>
                    <a:pt x="2951873" y="1359420"/>
                  </a:lnTo>
                  <a:lnTo>
                    <a:pt x="2951873" y="1684896"/>
                  </a:lnTo>
                  <a:lnTo>
                    <a:pt x="3084639" y="1684896"/>
                  </a:lnTo>
                  <a:lnTo>
                    <a:pt x="3084639" y="1359420"/>
                  </a:lnTo>
                  <a:lnTo>
                    <a:pt x="3084639" y="1222375"/>
                  </a:lnTo>
                  <a:lnTo>
                    <a:pt x="3084639" y="953414"/>
                  </a:lnTo>
                  <a:close/>
                </a:path>
                <a:path w="7251700" h="6439534">
                  <a:moveTo>
                    <a:pt x="3321075" y="370027"/>
                  </a:moveTo>
                  <a:lnTo>
                    <a:pt x="3318421" y="301777"/>
                  </a:lnTo>
                  <a:lnTo>
                    <a:pt x="3310623" y="241350"/>
                  </a:lnTo>
                  <a:lnTo>
                    <a:pt x="3297961" y="188582"/>
                  </a:lnTo>
                  <a:lnTo>
                    <a:pt x="3284829" y="154178"/>
                  </a:lnTo>
                  <a:lnTo>
                    <a:pt x="3280702" y="143332"/>
                  </a:lnTo>
                  <a:lnTo>
                    <a:pt x="3259086" y="105460"/>
                  </a:lnTo>
                  <a:lnTo>
                    <a:pt x="3233382" y="74803"/>
                  </a:lnTo>
                  <a:lnTo>
                    <a:pt x="3203854" y="51219"/>
                  </a:lnTo>
                  <a:lnTo>
                    <a:pt x="3178035" y="38239"/>
                  </a:lnTo>
                  <a:lnTo>
                    <a:pt x="3178035" y="370027"/>
                  </a:lnTo>
                  <a:lnTo>
                    <a:pt x="3173907" y="455625"/>
                  </a:lnTo>
                  <a:lnTo>
                    <a:pt x="3162350" y="517055"/>
                  </a:lnTo>
                  <a:lnTo>
                    <a:pt x="3144545" y="557263"/>
                  </a:lnTo>
                  <a:lnTo>
                    <a:pt x="3121685" y="579221"/>
                  </a:lnTo>
                  <a:lnTo>
                    <a:pt x="3094952" y="585876"/>
                  </a:lnTo>
                  <a:lnTo>
                    <a:pt x="3067799" y="579221"/>
                  </a:lnTo>
                  <a:lnTo>
                    <a:pt x="3044672" y="557263"/>
                  </a:lnTo>
                  <a:lnTo>
                    <a:pt x="3026740" y="517055"/>
                  </a:lnTo>
                  <a:lnTo>
                    <a:pt x="3015132" y="455625"/>
                  </a:lnTo>
                  <a:lnTo>
                    <a:pt x="3011017" y="370027"/>
                  </a:lnTo>
                  <a:lnTo>
                    <a:pt x="3015132" y="284759"/>
                  </a:lnTo>
                  <a:lnTo>
                    <a:pt x="3026740" y="223367"/>
                  </a:lnTo>
                  <a:lnTo>
                    <a:pt x="3044672" y="183045"/>
                  </a:lnTo>
                  <a:lnTo>
                    <a:pt x="3067799" y="160921"/>
                  </a:lnTo>
                  <a:lnTo>
                    <a:pt x="3094952" y="154178"/>
                  </a:lnTo>
                  <a:lnTo>
                    <a:pt x="3121685" y="160921"/>
                  </a:lnTo>
                  <a:lnTo>
                    <a:pt x="3144545" y="183045"/>
                  </a:lnTo>
                  <a:lnTo>
                    <a:pt x="3162350" y="223367"/>
                  </a:lnTo>
                  <a:lnTo>
                    <a:pt x="3173907" y="284759"/>
                  </a:lnTo>
                  <a:lnTo>
                    <a:pt x="3178035" y="370027"/>
                  </a:lnTo>
                  <a:lnTo>
                    <a:pt x="3178035" y="38239"/>
                  </a:lnTo>
                  <a:lnTo>
                    <a:pt x="3170758" y="34569"/>
                  </a:lnTo>
                  <a:lnTo>
                    <a:pt x="3134372" y="24676"/>
                  </a:lnTo>
                  <a:lnTo>
                    <a:pt x="3094952" y="21412"/>
                  </a:lnTo>
                  <a:lnTo>
                    <a:pt x="3055493" y="24676"/>
                  </a:lnTo>
                  <a:lnTo>
                    <a:pt x="2985859" y="51219"/>
                  </a:lnTo>
                  <a:lnTo>
                    <a:pt x="2930385" y="105460"/>
                  </a:lnTo>
                  <a:lnTo>
                    <a:pt x="2908643" y="143332"/>
                  </a:lnTo>
                  <a:lnTo>
                    <a:pt x="2891256" y="188582"/>
                  </a:lnTo>
                  <a:lnTo>
                    <a:pt x="2878505" y="241350"/>
                  </a:lnTo>
                  <a:lnTo>
                    <a:pt x="2870644" y="301777"/>
                  </a:lnTo>
                  <a:lnTo>
                    <a:pt x="2867977" y="370027"/>
                  </a:lnTo>
                  <a:lnTo>
                    <a:pt x="2870644" y="438277"/>
                  </a:lnTo>
                  <a:lnTo>
                    <a:pt x="2878505" y="498703"/>
                  </a:lnTo>
                  <a:lnTo>
                    <a:pt x="2891256" y="551472"/>
                  </a:lnTo>
                  <a:lnTo>
                    <a:pt x="2908643" y="596722"/>
                  </a:lnTo>
                  <a:lnTo>
                    <a:pt x="2930385" y="634593"/>
                  </a:lnTo>
                  <a:lnTo>
                    <a:pt x="2956217" y="665251"/>
                  </a:lnTo>
                  <a:lnTo>
                    <a:pt x="3019044" y="705497"/>
                  </a:lnTo>
                  <a:lnTo>
                    <a:pt x="3094952" y="718642"/>
                  </a:lnTo>
                  <a:lnTo>
                    <a:pt x="3134372" y="715378"/>
                  </a:lnTo>
                  <a:lnTo>
                    <a:pt x="3203854" y="688835"/>
                  </a:lnTo>
                  <a:lnTo>
                    <a:pt x="3259086" y="634593"/>
                  </a:lnTo>
                  <a:lnTo>
                    <a:pt x="3280702" y="596722"/>
                  </a:lnTo>
                  <a:lnTo>
                    <a:pt x="3284829" y="585876"/>
                  </a:lnTo>
                  <a:lnTo>
                    <a:pt x="3297961" y="551472"/>
                  </a:lnTo>
                  <a:lnTo>
                    <a:pt x="3310623" y="498703"/>
                  </a:lnTo>
                  <a:lnTo>
                    <a:pt x="3318421" y="438277"/>
                  </a:lnTo>
                  <a:lnTo>
                    <a:pt x="3321075" y="370027"/>
                  </a:lnTo>
                  <a:close/>
                </a:path>
                <a:path w="7251700" h="6439534">
                  <a:moveTo>
                    <a:pt x="3397732" y="6159424"/>
                  </a:moveTo>
                  <a:lnTo>
                    <a:pt x="3393795" y="6094400"/>
                  </a:lnTo>
                  <a:lnTo>
                    <a:pt x="3382238" y="6036780"/>
                  </a:lnTo>
                  <a:lnTo>
                    <a:pt x="3363899" y="5988596"/>
                  </a:lnTo>
                  <a:lnTo>
                    <a:pt x="3360420" y="5982995"/>
                  </a:lnTo>
                  <a:lnTo>
                    <a:pt x="3339427" y="5949175"/>
                  </a:lnTo>
                  <a:lnTo>
                    <a:pt x="3309493" y="5918517"/>
                  </a:lnTo>
                  <a:lnTo>
                    <a:pt x="3285350" y="5903277"/>
                  </a:lnTo>
                  <a:lnTo>
                    <a:pt x="3285350" y="6159424"/>
                  </a:lnTo>
                  <a:lnTo>
                    <a:pt x="3280854" y="6224130"/>
                  </a:lnTo>
                  <a:lnTo>
                    <a:pt x="3268205" y="6273520"/>
                  </a:lnTo>
                  <a:lnTo>
                    <a:pt x="3248647" y="6308141"/>
                  </a:lnTo>
                  <a:lnTo>
                    <a:pt x="3223450" y="6328524"/>
                  </a:lnTo>
                  <a:lnTo>
                    <a:pt x="3193859" y="6335204"/>
                  </a:lnTo>
                  <a:lnTo>
                    <a:pt x="3164281" y="6328524"/>
                  </a:lnTo>
                  <a:lnTo>
                    <a:pt x="3139084" y="6308141"/>
                  </a:lnTo>
                  <a:lnTo>
                    <a:pt x="3119526" y="6273520"/>
                  </a:lnTo>
                  <a:lnTo>
                    <a:pt x="3106877" y="6224130"/>
                  </a:lnTo>
                  <a:lnTo>
                    <a:pt x="3102381" y="6159424"/>
                  </a:lnTo>
                  <a:lnTo>
                    <a:pt x="3106877" y="6094400"/>
                  </a:lnTo>
                  <a:lnTo>
                    <a:pt x="3119526" y="6044819"/>
                  </a:lnTo>
                  <a:lnTo>
                    <a:pt x="3139084" y="6010097"/>
                  </a:lnTo>
                  <a:lnTo>
                    <a:pt x="3164281" y="5989675"/>
                  </a:lnTo>
                  <a:lnTo>
                    <a:pt x="3193859" y="5982995"/>
                  </a:lnTo>
                  <a:lnTo>
                    <a:pt x="3223450" y="5989675"/>
                  </a:lnTo>
                  <a:lnTo>
                    <a:pt x="3248647" y="6010097"/>
                  </a:lnTo>
                  <a:lnTo>
                    <a:pt x="3268205" y="6044819"/>
                  </a:lnTo>
                  <a:lnTo>
                    <a:pt x="3280854" y="6094400"/>
                  </a:lnTo>
                  <a:lnTo>
                    <a:pt x="3285350" y="6159424"/>
                  </a:lnTo>
                  <a:lnTo>
                    <a:pt x="3285350" y="5903277"/>
                  </a:lnTo>
                  <a:lnTo>
                    <a:pt x="3274796" y="5896610"/>
                  </a:lnTo>
                  <a:lnTo>
                    <a:pt x="3236023" y="5883478"/>
                  </a:lnTo>
                  <a:lnTo>
                    <a:pt x="3193859" y="5879096"/>
                  </a:lnTo>
                  <a:lnTo>
                    <a:pt x="3151708" y="5883478"/>
                  </a:lnTo>
                  <a:lnTo>
                    <a:pt x="3112947" y="5896610"/>
                  </a:lnTo>
                  <a:lnTo>
                    <a:pt x="3078251" y="5918517"/>
                  </a:lnTo>
                  <a:lnTo>
                    <a:pt x="3048317" y="5949175"/>
                  </a:lnTo>
                  <a:lnTo>
                    <a:pt x="3023832" y="5988596"/>
                  </a:lnTo>
                  <a:lnTo>
                    <a:pt x="3005493" y="6036780"/>
                  </a:lnTo>
                  <a:lnTo>
                    <a:pt x="2993987" y="6093726"/>
                  </a:lnTo>
                  <a:lnTo>
                    <a:pt x="2989986" y="6159424"/>
                  </a:lnTo>
                  <a:lnTo>
                    <a:pt x="2993936" y="6224130"/>
                  </a:lnTo>
                  <a:lnTo>
                    <a:pt x="3005493" y="6281686"/>
                  </a:lnTo>
                  <a:lnTo>
                    <a:pt x="3023832" y="6329756"/>
                  </a:lnTo>
                  <a:lnTo>
                    <a:pt x="3048317" y="6369101"/>
                  </a:lnTo>
                  <a:lnTo>
                    <a:pt x="3078251" y="6399708"/>
                  </a:lnTo>
                  <a:lnTo>
                    <a:pt x="3112947" y="6421590"/>
                  </a:lnTo>
                  <a:lnTo>
                    <a:pt x="3151708" y="6434722"/>
                  </a:lnTo>
                  <a:lnTo>
                    <a:pt x="3193859" y="6439103"/>
                  </a:lnTo>
                  <a:lnTo>
                    <a:pt x="3236023" y="6434722"/>
                  </a:lnTo>
                  <a:lnTo>
                    <a:pt x="3274796" y="6421590"/>
                  </a:lnTo>
                  <a:lnTo>
                    <a:pt x="3309493" y="6399708"/>
                  </a:lnTo>
                  <a:lnTo>
                    <a:pt x="3339427" y="6369101"/>
                  </a:lnTo>
                  <a:lnTo>
                    <a:pt x="3360509" y="6335204"/>
                  </a:lnTo>
                  <a:lnTo>
                    <a:pt x="3363899" y="6329756"/>
                  </a:lnTo>
                  <a:lnTo>
                    <a:pt x="3382238" y="6281686"/>
                  </a:lnTo>
                  <a:lnTo>
                    <a:pt x="3393744" y="6224905"/>
                  </a:lnTo>
                  <a:lnTo>
                    <a:pt x="3397732" y="6159424"/>
                  </a:lnTo>
                  <a:close/>
                </a:path>
                <a:path w="7251700" h="6439534">
                  <a:moveTo>
                    <a:pt x="3626866" y="280085"/>
                  </a:moveTo>
                  <a:lnTo>
                    <a:pt x="3541204" y="280085"/>
                  </a:lnTo>
                  <a:lnTo>
                    <a:pt x="3541204" y="12852"/>
                  </a:lnTo>
                  <a:lnTo>
                    <a:pt x="3396450" y="12852"/>
                  </a:lnTo>
                  <a:lnTo>
                    <a:pt x="3396450" y="744334"/>
                  </a:lnTo>
                  <a:lnTo>
                    <a:pt x="3541204" y="744334"/>
                  </a:lnTo>
                  <a:lnTo>
                    <a:pt x="3541204" y="420560"/>
                  </a:lnTo>
                  <a:lnTo>
                    <a:pt x="3626866" y="420560"/>
                  </a:lnTo>
                  <a:lnTo>
                    <a:pt x="3626866" y="280085"/>
                  </a:lnTo>
                  <a:close/>
                </a:path>
                <a:path w="7251700" h="6439534">
                  <a:moveTo>
                    <a:pt x="3677386" y="6121527"/>
                  </a:moveTo>
                  <a:lnTo>
                    <a:pt x="3427120" y="6121527"/>
                  </a:lnTo>
                  <a:lnTo>
                    <a:pt x="3427120" y="6219545"/>
                  </a:lnTo>
                  <a:lnTo>
                    <a:pt x="3677386" y="6219545"/>
                  </a:lnTo>
                  <a:lnTo>
                    <a:pt x="3677386" y="6121527"/>
                  </a:lnTo>
                  <a:close/>
                </a:path>
                <a:path w="7251700" h="6439534">
                  <a:moveTo>
                    <a:pt x="3685159" y="1561553"/>
                  </a:moveTo>
                  <a:lnTo>
                    <a:pt x="3596767" y="1446784"/>
                  </a:lnTo>
                  <a:lnTo>
                    <a:pt x="3472738" y="1285748"/>
                  </a:lnTo>
                  <a:lnTo>
                    <a:pt x="3479647" y="1243037"/>
                  </a:lnTo>
                  <a:lnTo>
                    <a:pt x="3484943" y="1198384"/>
                  </a:lnTo>
                  <a:lnTo>
                    <a:pt x="3488639" y="1151813"/>
                  </a:lnTo>
                  <a:lnTo>
                    <a:pt x="3490722" y="1103312"/>
                  </a:lnTo>
                  <a:lnTo>
                    <a:pt x="3647478" y="1103312"/>
                  </a:lnTo>
                  <a:lnTo>
                    <a:pt x="3647478" y="970546"/>
                  </a:lnTo>
                  <a:lnTo>
                    <a:pt x="3179800" y="970546"/>
                  </a:lnTo>
                  <a:lnTo>
                    <a:pt x="3179800" y="1103312"/>
                  </a:lnTo>
                  <a:lnTo>
                    <a:pt x="3345116" y="1103312"/>
                  </a:lnTo>
                  <a:lnTo>
                    <a:pt x="3341560" y="1171270"/>
                  </a:lnTo>
                  <a:lnTo>
                    <a:pt x="3334093" y="1234059"/>
                  </a:lnTo>
                  <a:lnTo>
                    <a:pt x="3322942" y="1291323"/>
                  </a:lnTo>
                  <a:lnTo>
                    <a:pt x="3308312" y="1342656"/>
                  </a:lnTo>
                  <a:lnTo>
                    <a:pt x="3290405" y="1387690"/>
                  </a:lnTo>
                  <a:lnTo>
                    <a:pt x="3269450" y="1426032"/>
                  </a:lnTo>
                  <a:lnTo>
                    <a:pt x="3245637" y="1457325"/>
                  </a:lnTo>
                  <a:lnTo>
                    <a:pt x="3190341" y="1497203"/>
                  </a:lnTo>
                  <a:lnTo>
                    <a:pt x="3159252" y="1505026"/>
                  </a:lnTo>
                  <a:lnTo>
                    <a:pt x="3159252" y="1650644"/>
                  </a:lnTo>
                  <a:lnTo>
                    <a:pt x="3205823" y="1645907"/>
                  </a:lnTo>
                  <a:lnTo>
                    <a:pt x="3249904" y="1632623"/>
                  </a:lnTo>
                  <a:lnTo>
                    <a:pt x="3291217" y="1611033"/>
                  </a:lnTo>
                  <a:lnTo>
                    <a:pt x="3329482" y="1581404"/>
                  </a:lnTo>
                  <a:lnTo>
                    <a:pt x="3364395" y="1543977"/>
                  </a:lnTo>
                  <a:lnTo>
                    <a:pt x="3395688" y="1499019"/>
                  </a:lnTo>
                  <a:lnTo>
                    <a:pt x="3423056" y="1446784"/>
                  </a:lnTo>
                  <a:lnTo>
                    <a:pt x="3570389" y="1647215"/>
                  </a:lnTo>
                  <a:lnTo>
                    <a:pt x="3685159" y="1561553"/>
                  </a:lnTo>
                  <a:close/>
                </a:path>
                <a:path w="7251700" h="6439534">
                  <a:moveTo>
                    <a:pt x="3853891" y="953414"/>
                  </a:moveTo>
                  <a:lnTo>
                    <a:pt x="3709136" y="953414"/>
                  </a:lnTo>
                  <a:lnTo>
                    <a:pt x="3709136" y="1684896"/>
                  </a:lnTo>
                  <a:lnTo>
                    <a:pt x="3853891" y="1684896"/>
                  </a:lnTo>
                  <a:lnTo>
                    <a:pt x="3853891" y="953414"/>
                  </a:lnTo>
                  <a:close/>
                </a:path>
                <a:path w="7251700" h="6439534">
                  <a:moveTo>
                    <a:pt x="4078338" y="29984"/>
                  </a:moveTo>
                  <a:lnTo>
                    <a:pt x="3664635" y="29984"/>
                  </a:lnTo>
                  <a:lnTo>
                    <a:pt x="3664635" y="161886"/>
                  </a:lnTo>
                  <a:lnTo>
                    <a:pt x="3931018" y="161886"/>
                  </a:lnTo>
                  <a:lnTo>
                    <a:pt x="3931018" y="227838"/>
                  </a:lnTo>
                  <a:lnTo>
                    <a:pt x="3928834" y="282232"/>
                  </a:lnTo>
                  <a:lnTo>
                    <a:pt x="3928770" y="284099"/>
                  </a:lnTo>
                  <a:lnTo>
                    <a:pt x="3922039" y="335978"/>
                  </a:lnTo>
                  <a:lnTo>
                    <a:pt x="3910876" y="383247"/>
                  </a:lnTo>
                  <a:lnTo>
                    <a:pt x="3895280" y="425742"/>
                  </a:lnTo>
                  <a:lnTo>
                    <a:pt x="3875303" y="463257"/>
                  </a:lnTo>
                  <a:lnTo>
                    <a:pt x="3850944" y="495604"/>
                  </a:lnTo>
                  <a:lnTo>
                    <a:pt x="3822255" y="522592"/>
                  </a:lnTo>
                  <a:lnTo>
                    <a:pt x="3789248" y="544017"/>
                  </a:lnTo>
                  <a:lnTo>
                    <a:pt x="3751961" y="559689"/>
                  </a:lnTo>
                  <a:lnTo>
                    <a:pt x="3710406" y="569429"/>
                  </a:lnTo>
                  <a:lnTo>
                    <a:pt x="3664635" y="573024"/>
                  </a:lnTo>
                  <a:lnTo>
                    <a:pt x="3664635" y="710069"/>
                  </a:lnTo>
                  <a:lnTo>
                    <a:pt x="3711054" y="707923"/>
                  </a:lnTo>
                  <a:lnTo>
                    <a:pt x="3755199" y="701535"/>
                  </a:lnTo>
                  <a:lnTo>
                    <a:pt x="3796957" y="691032"/>
                  </a:lnTo>
                  <a:lnTo>
                    <a:pt x="3836225" y="676516"/>
                  </a:lnTo>
                  <a:lnTo>
                    <a:pt x="3872928" y="658088"/>
                  </a:lnTo>
                  <a:lnTo>
                    <a:pt x="3906939" y="635863"/>
                  </a:lnTo>
                  <a:lnTo>
                    <a:pt x="3938181" y="609930"/>
                  </a:lnTo>
                  <a:lnTo>
                    <a:pt x="3966553" y="580415"/>
                  </a:lnTo>
                  <a:lnTo>
                    <a:pt x="3991953" y="547408"/>
                  </a:lnTo>
                  <a:lnTo>
                    <a:pt x="4014279" y="511035"/>
                  </a:lnTo>
                  <a:lnTo>
                    <a:pt x="4033443" y="471385"/>
                  </a:lnTo>
                  <a:lnTo>
                    <a:pt x="4049344" y="428574"/>
                  </a:lnTo>
                  <a:lnTo>
                    <a:pt x="4061879" y="382714"/>
                  </a:lnTo>
                  <a:lnTo>
                    <a:pt x="4070959" y="333895"/>
                  </a:lnTo>
                  <a:lnTo>
                    <a:pt x="4076471" y="282232"/>
                  </a:lnTo>
                  <a:lnTo>
                    <a:pt x="4078338" y="227838"/>
                  </a:lnTo>
                  <a:lnTo>
                    <a:pt x="4078338" y="29984"/>
                  </a:lnTo>
                  <a:close/>
                </a:path>
                <a:path w="7251700" h="6439534">
                  <a:moveTo>
                    <a:pt x="4090365" y="6252870"/>
                  </a:moveTo>
                  <a:lnTo>
                    <a:pt x="4084663" y="6200254"/>
                  </a:lnTo>
                  <a:lnTo>
                    <a:pt x="4072915" y="6168580"/>
                  </a:lnTo>
                  <a:lnTo>
                    <a:pt x="4068203" y="6155868"/>
                  </a:lnTo>
                  <a:lnTo>
                    <a:pt x="4042016" y="6120295"/>
                  </a:lnTo>
                  <a:lnTo>
                    <a:pt x="4007878" y="6094730"/>
                  </a:lnTo>
                  <a:lnTo>
                    <a:pt x="4007116" y="6094158"/>
                  </a:lnTo>
                  <a:lnTo>
                    <a:pt x="3964521" y="6078029"/>
                  </a:lnTo>
                  <a:lnTo>
                    <a:pt x="3915245" y="6072517"/>
                  </a:lnTo>
                  <a:lnTo>
                    <a:pt x="3890759" y="6074054"/>
                  </a:lnTo>
                  <a:lnTo>
                    <a:pt x="3868293" y="6078474"/>
                  </a:lnTo>
                  <a:lnTo>
                    <a:pt x="3847896" y="6085471"/>
                  </a:lnTo>
                  <a:lnTo>
                    <a:pt x="3829647" y="6094730"/>
                  </a:lnTo>
                  <a:lnTo>
                    <a:pt x="3835527" y="5994755"/>
                  </a:lnTo>
                  <a:lnTo>
                    <a:pt x="4064228" y="5994755"/>
                  </a:lnTo>
                  <a:lnTo>
                    <a:pt x="4064228" y="5893473"/>
                  </a:lnTo>
                  <a:lnTo>
                    <a:pt x="3727704" y="5893473"/>
                  </a:lnTo>
                  <a:lnTo>
                    <a:pt x="3712019" y="6204509"/>
                  </a:lnTo>
                  <a:lnTo>
                    <a:pt x="3819842" y="6204509"/>
                  </a:lnTo>
                  <a:lnTo>
                    <a:pt x="3832415" y="6190627"/>
                  </a:lnTo>
                  <a:lnTo>
                    <a:pt x="3848849" y="6179197"/>
                  </a:lnTo>
                  <a:lnTo>
                    <a:pt x="3869563" y="6171438"/>
                  </a:lnTo>
                  <a:lnTo>
                    <a:pt x="3894988" y="6168580"/>
                  </a:lnTo>
                  <a:lnTo>
                    <a:pt x="3928948" y="6174765"/>
                  </a:lnTo>
                  <a:lnTo>
                    <a:pt x="3953967" y="6192101"/>
                  </a:lnTo>
                  <a:lnTo>
                    <a:pt x="3969423" y="6218745"/>
                  </a:lnTo>
                  <a:lnTo>
                    <a:pt x="3974706" y="6252870"/>
                  </a:lnTo>
                  <a:lnTo>
                    <a:pt x="3969359" y="6286817"/>
                  </a:lnTo>
                  <a:lnTo>
                    <a:pt x="3953967" y="6313716"/>
                  </a:lnTo>
                  <a:lnTo>
                    <a:pt x="3929507" y="6331432"/>
                  </a:lnTo>
                  <a:lnTo>
                    <a:pt x="3896944" y="6337821"/>
                  </a:lnTo>
                  <a:lnTo>
                    <a:pt x="3864762" y="6333274"/>
                  </a:lnTo>
                  <a:lnTo>
                    <a:pt x="3841407" y="6320091"/>
                  </a:lnTo>
                  <a:lnTo>
                    <a:pt x="3826383" y="6298946"/>
                  </a:lnTo>
                  <a:lnTo>
                    <a:pt x="3819194" y="6270510"/>
                  </a:lnTo>
                  <a:lnTo>
                    <a:pt x="3702227" y="6270510"/>
                  </a:lnTo>
                  <a:lnTo>
                    <a:pt x="3711575" y="6318567"/>
                  </a:lnTo>
                  <a:lnTo>
                    <a:pt x="3730777" y="6359639"/>
                  </a:lnTo>
                  <a:lnTo>
                    <a:pt x="3759403" y="6392951"/>
                  </a:lnTo>
                  <a:lnTo>
                    <a:pt x="3796944" y="6417704"/>
                  </a:lnTo>
                  <a:lnTo>
                    <a:pt x="3842956" y="6433134"/>
                  </a:lnTo>
                  <a:lnTo>
                    <a:pt x="3896944" y="6438455"/>
                  </a:lnTo>
                  <a:lnTo>
                    <a:pt x="3942232" y="6434074"/>
                  </a:lnTo>
                  <a:lnTo>
                    <a:pt x="3983304" y="6421323"/>
                  </a:lnTo>
                  <a:lnTo>
                    <a:pt x="4019169" y="6400800"/>
                  </a:lnTo>
                  <a:lnTo>
                    <a:pt x="4048810" y="6373101"/>
                  </a:lnTo>
                  <a:lnTo>
                    <a:pt x="4071226" y="6338811"/>
                  </a:lnTo>
                  <a:lnTo>
                    <a:pt x="4085412" y="6298539"/>
                  </a:lnTo>
                  <a:lnTo>
                    <a:pt x="4090365" y="6252870"/>
                  </a:lnTo>
                  <a:close/>
                </a:path>
                <a:path w="7251700" h="6439534">
                  <a:moveTo>
                    <a:pt x="4416679" y="280085"/>
                  </a:moveTo>
                  <a:lnTo>
                    <a:pt x="4331017" y="280085"/>
                  </a:lnTo>
                  <a:lnTo>
                    <a:pt x="4331017" y="12852"/>
                  </a:lnTo>
                  <a:lnTo>
                    <a:pt x="4186263" y="12852"/>
                  </a:lnTo>
                  <a:lnTo>
                    <a:pt x="4186263" y="744334"/>
                  </a:lnTo>
                  <a:lnTo>
                    <a:pt x="4331017" y="744334"/>
                  </a:lnTo>
                  <a:lnTo>
                    <a:pt x="4331017" y="420560"/>
                  </a:lnTo>
                  <a:lnTo>
                    <a:pt x="4416679" y="420560"/>
                  </a:lnTo>
                  <a:lnTo>
                    <a:pt x="4416679" y="280085"/>
                  </a:lnTo>
                  <a:close/>
                </a:path>
                <a:path w="7251700" h="6439534">
                  <a:moveTo>
                    <a:pt x="4421009" y="1094740"/>
                  </a:moveTo>
                  <a:lnTo>
                    <a:pt x="4415498" y="1055204"/>
                  </a:lnTo>
                  <a:lnTo>
                    <a:pt x="4374223" y="994371"/>
                  </a:lnTo>
                  <a:lnTo>
                    <a:pt x="4340301" y="973086"/>
                  </a:lnTo>
                  <a:lnTo>
                    <a:pt x="4298772" y="957872"/>
                  </a:lnTo>
                  <a:lnTo>
                    <a:pt x="4281398" y="954595"/>
                  </a:lnTo>
                  <a:lnTo>
                    <a:pt x="4281398" y="1094740"/>
                  </a:lnTo>
                  <a:lnTo>
                    <a:pt x="4275379" y="1113726"/>
                  </a:lnTo>
                  <a:lnTo>
                    <a:pt x="4258272" y="1127086"/>
                  </a:lnTo>
                  <a:lnTo>
                    <a:pt x="4231525" y="1134986"/>
                  </a:lnTo>
                  <a:lnTo>
                    <a:pt x="4196600" y="1137577"/>
                  </a:lnTo>
                  <a:lnTo>
                    <a:pt x="4161675" y="1134986"/>
                  </a:lnTo>
                  <a:lnTo>
                    <a:pt x="4134929" y="1127086"/>
                  </a:lnTo>
                  <a:lnTo>
                    <a:pt x="4117822" y="1113726"/>
                  </a:lnTo>
                  <a:lnTo>
                    <a:pt x="4111802" y="1094740"/>
                  </a:lnTo>
                  <a:lnTo>
                    <a:pt x="4117822" y="1075766"/>
                  </a:lnTo>
                  <a:lnTo>
                    <a:pt x="4134929" y="1062405"/>
                  </a:lnTo>
                  <a:lnTo>
                    <a:pt x="4161675" y="1054519"/>
                  </a:lnTo>
                  <a:lnTo>
                    <a:pt x="4196600" y="1051915"/>
                  </a:lnTo>
                  <a:lnTo>
                    <a:pt x="4231525" y="1054519"/>
                  </a:lnTo>
                  <a:lnTo>
                    <a:pt x="4258272" y="1062405"/>
                  </a:lnTo>
                  <a:lnTo>
                    <a:pt x="4275379" y="1075766"/>
                  </a:lnTo>
                  <a:lnTo>
                    <a:pt x="4281398" y="1094740"/>
                  </a:lnTo>
                  <a:lnTo>
                    <a:pt x="4281398" y="954595"/>
                  </a:lnTo>
                  <a:lnTo>
                    <a:pt x="4250563" y="948753"/>
                  </a:lnTo>
                  <a:lnTo>
                    <a:pt x="4196600" y="945705"/>
                  </a:lnTo>
                  <a:lnTo>
                    <a:pt x="4142638" y="948753"/>
                  </a:lnTo>
                  <a:lnTo>
                    <a:pt x="4094416" y="957872"/>
                  </a:lnTo>
                  <a:lnTo>
                    <a:pt x="4052887" y="973086"/>
                  </a:lnTo>
                  <a:lnTo>
                    <a:pt x="4018978" y="994371"/>
                  </a:lnTo>
                  <a:lnTo>
                    <a:pt x="3977690" y="1055204"/>
                  </a:lnTo>
                  <a:lnTo>
                    <a:pt x="3972179" y="1094740"/>
                  </a:lnTo>
                  <a:lnTo>
                    <a:pt x="3977690" y="1134287"/>
                  </a:lnTo>
                  <a:lnTo>
                    <a:pt x="4018978" y="1195120"/>
                  </a:lnTo>
                  <a:lnTo>
                    <a:pt x="4052887" y="1216418"/>
                  </a:lnTo>
                  <a:lnTo>
                    <a:pt x="4094416" y="1231620"/>
                  </a:lnTo>
                  <a:lnTo>
                    <a:pt x="4142638" y="1240751"/>
                  </a:lnTo>
                  <a:lnTo>
                    <a:pt x="4196600" y="1243787"/>
                  </a:lnTo>
                  <a:lnTo>
                    <a:pt x="4250563" y="1240751"/>
                  </a:lnTo>
                  <a:lnTo>
                    <a:pt x="4298772" y="1231620"/>
                  </a:lnTo>
                  <a:lnTo>
                    <a:pt x="4340301" y="1216418"/>
                  </a:lnTo>
                  <a:lnTo>
                    <a:pt x="4374223" y="1195120"/>
                  </a:lnTo>
                  <a:lnTo>
                    <a:pt x="4413936" y="1137577"/>
                  </a:lnTo>
                  <a:lnTo>
                    <a:pt x="4415498" y="1134287"/>
                  </a:lnTo>
                  <a:lnTo>
                    <a:pt x="4421009" y="1094740"/>
                  </a:lnTo>
                  <a:close/>
                </a:path>
                <a:path w="7251700" h="6439534">
                  <a:moveTo>
                    <a:pt x="4481119" y="5893473"/>
                  </a:moveTo>
                  <a:lnTo>
                    <a:pt x="4115193" y="5893473"/>
                  </a:lnTo>
                  <a:lnTo>
                    <a:pt x="4115193" y="5996724"/>
                  </a:lnTo>
                  <a:lnTo>
                    <a:pt x="4342587" y="5996724"/>
                  </a:lnTo>
                  <a:lnTo>
                    <a:pt x="4158970" y="6426035"/>
                  </a:lnTo>
                  <a:lnTo>
                    <a:pt x="4283126" y="6426035"/>
                  </a:lnTo>
                  <a:lnTo>
                    <a:pt x="4481119" y="5964047"/>
                  </a:lnTo>
                  <a:lnTo>
                    <a:pt x="4481119" y="5893473"/>
                  </a:lnTo>
                  <a:close/>
                </a:path>
                <a:path w="7251700" h="6439534">
                  <a:moveTo>
                    <a:pt x="4648847" y="953414"/>
                  </a:moveTo>
                  <a:lnTo>
                    <a:pt x="4504093" y="953414"/>
                  </a:lnTo>
                  <a:lnTo>
                    <a:pt x="4504093" y="1400530"/>
                  </a:lnTo>
                  <a:lnTo>
                    <a:pt x="4315650" y="1400530"/>
                  </a:lnTo>
                  <a:lnTo>
                    <a:pt x="4315650" y="1500746"/>
                  </a:lnTo>
                  <a:lnTo>
                    <a:pt x="4504093" y="1500746"/>
                  </a:lnTo>
                  <a:lnTo>
                    <a:pt x="4504093" y="1521294"/>
                  </a:lnTo>
                  <a:lnTo>
                    <a:pt x="4648847" y="1521294"/>
                  </a:lnTo>
                  <a:lnTo>
                    <a:pt x="4648847" y="953414"/>
                  </a:lnTo>
                  <a:close/>
                </a:path>
                <a:path w="7251700" h="6439534">
                  <a:moveTo>
                    <a:pt x="4659122" y="1564132"/>
                  </a:moveTo>
                  <a:lnTo>
                    <a:pt x="4139209" y="1564132"/>
                  </a:lnTo>
                  <a:lnTo>
                    <a:pt x="4139209" y="1490472"/>
                  </a:lnTo>
                  <a:lnTo>
                    <a:pt x="4254843" y="1490472"/>
                  </a:lnTo>
                  <a:lnTo>
                    <a:pt x="4254843" y="1379969"/>
                  </a:lnTo>
                  <a:lnTo>
                    <a:pt x="4270260" y="1379969"/>
                  </a:lnTo>
                  <a:lnTo>
                    <a:pt x="4324578" y="1378597"/>
                  </a:lnTo>
                  <a:lnTo>
                    <a:pt x="4376471" y="1374089"/>
                  </a:lnTo>
                  <a:lnTo>
                    <a:pt x="4423232" y="1365885"/>
                  </a:lnTo>
                  <a:lnTo>
                    <a:pt x="4462119" y="1353413"/>
                  </a:lnTo>
                  <a:lnTo>
                    <a:pt x="4462119" y="1242072"/>
                  </a:lnTo>
                  <a:lnTo>
                    <a:pt x="4422914" y="1254531"/>
                  </a:lnTo>
                  <a:lnTo>
                    <a:pt x="4375823" y="1262735"/>
                  </a:lnTo>
                  <a:lnTo>
                    <a:pt x="4324566" y="1267244"/>
                  </a:lnTo>
                  <a:lnTo>
                    <a:pt x="4272826" y="1268628"/>
                  </a:lnTo>
                  <a:lnTo>
                    <a:pt x="3936212" y="1268628"/>
                  </a:lnTo>
                  <a:lnTo>
                    <a:pt x="3936212" y="1379969"/>
                  </a:lnTo>
                  <a:lnTo>
                    <a:pt x="4110939" y="1379969"/>
                  </a:lnTo>
                  <a:lnTo>
                    <a:pt x="4110939" y="1452778"/>
                  </a:lnTo>
                  <a:lnTo>
                    <a:pt x="3994454" y="1452778"/>
                  </a:lnTo>
                  <a:lnTo>
                    <a:pt x="3994454" y="1684896"/>
                  </a:lnTo>
                  <a:lnTo>
                    <a:pt x="4659122" y="1684896"/>
                  </a:lnTo>
                  <a:lnTo>
                    <a:pt x="4659122" y="1564132"/>
                  </a:lnTo>
                  <a:close/>
                </a:path>
                <a:path w="7251700" h="6439534">
                  <a:moveTo>
                    <a:pt x="4885601" y="6325400"/>
                  </a:moveTo>
                  <a:lnTo>
                    <a:pt x="4678451" y="6325400"/>
                  </a:lnTo>
                  <a:lnTo>
                    <a:pt x="4754905" y="6246330"/>
                  </a:lnTo>
                  <a:lnTo>
                    <a:pt x="4803292" y="6193726"/>
                  </a:lnTo>
                  <a:lnTo>
                    <a:pt x="4837595" y="6150165"/>
                  </a:lnTo>
                  <a:lnTo>
                    <a:pt x="4859731" y="6112903"/>
                  </a:lnTo>
                  <a:lnTo>
                    <a:pt x="4871605" y="6079210"/>
                  </a:lnTo>
                  <a:lnTo>
                    <a:pt x="4875136" y="6046381"/>
                  </a:lnTo>
                  <a:lnTo>
                    <a:pt x="4869358" y="6000407"/>
                  </a:lnTo>
                  <a:lnTo>
                    <a:pt x="4852416" y="5960021"/>
                  </a:lnTo>
                  <a:lnTo>
                    <a:pt x="4824908" y="5926467"/>
                  </a:lnTo>
                  <a:lnTo>
                    <a:pt x="4787443" y="5900979"/>
                  </a:lnTo>
                  <a:lnTo>
                    <a:pt x="4740605" y="5884773"/>
                  </a:lnTo>
                  <a:lnTo>
                    <a:pt x="4684992" y="5879096"/>
                  </a:lnTo>
                  <a:lnTo>
                    <a:pt x="4631791" y="5885383"/>
                  </a:lnTo>
                  <a:lnTo>
                    <a:pt x="4585398" y="5903290"/>
                  </a:lnTo>
                  <a:lnTo>
                    <a:pt x="4547120" y="5931370"/>
                  </a:lnTo>
                  <a:lnTo>
                    <a:pt x="4518190" y="5968162"/>
                  </a:lnTo>
                  <a:lnTo>
                    <a:pt x="4499915" y="6012205"/>
                  </a:lnTo>
                  <a:lnTo>
                    <a:pt x="4493526" y="6062065"/>
                  </a:lnTo>
                  <a:lnTo>
                    <a:pt x="4610493" y="6062065"/>
                  </a:lnTo>
                  <a:lnTo>
                    <a:pt x="4615332" y="6032512"/>
                  </a:lnTo>
                  <a:lnTo>
                    <a:pt x="4629607" y="6007011"/>
                  </a:lnTo>
                  <a:lnTo>
                    <a:pt x="4652950" y="5989104"/>
                  </a:lnTo>
                  <a:lnTo>
                    <a:pt x="4684992" y="5982347"/>
                  </a:lnTo>
                  <a:lnTo>
                    <a:pt x="4718202" y="5987046"/>
                  </a:lnTo>
                  <a:lnTo>
                    <a:pt x="4740999" y="6000407"/>
                  </a:lnTo>
                  <a:lnTo>
                    <a:pt x="4754003" y="6020943"/>
                  </a:lnTo>
                  <a:lnTo>
                    <a:pt x="4758169" y="6047689"/>
                  </a:lnTo>
                  <a:lnTo>
                    <a:pt x="4754829" y="6071514"/>
                  </a:lnTo>
                  <a:lnTo>
                    <a:pt x="4742662" y="6099556"/>
                  </a:lnTo>
                  <a:lnTo>
                    <a:pt x="4718482" y="6134341"/>
                  </a:lnTo>
                  <a:lnTo>
                    <a:pt x="4679112" y="6178372"/>
                  </a:lnTo>
                  <a:lnTo>
                    <a:pt x="4504639" y="6358077"/>
                  </a:lnTo>
                  <a:lnTo>
                    <a:pt x="4504639" y="6426035"/>
                  </a:lnTo>
                  <a:lnTo>
                    <a:pt x="4885601" y="6426035"/>
                  </a:lnTo>
                  <a:lnTo>
                    <a:pt x="4885601" y="6325400"/>
                  </a:lnTo>
                  <a:close/>
                </a:path>
                <a:path w="7251700" h="6439534">
                  <a:moveTo>
                    <a:pt x="5136248" y="185877"/>
                  </a:moveTo>
                  <a:lnTo>
                    <a:pt x="4624044" y="185877"/>
                  </a:lnTo>
                  <a:lnTo>
                    <a:pt x="4624044" y="8572"/>
                  </a:lnTo>
                  <a:lnTo>
                    <a:pt x="4478426" y="8572"/>
                  </a:lnTo>
                  <a:lnTo>
                    <a:pt x="4478426" y="305790"/>
                  </a:lnTo>
                  <a:lnTo>
                    <a:pt x="5136248" y="305790"/>
                  </a:lnTo>
                  <a:lnTo>
                    <a:pt x="5136248" y="185877"/>
                  </a:lnTo>
                  <a:close/>
                </a:path>
                <a:path w="7251700" h="6439534">
                  <a:moveTo>
                    <a:pt x="5139677" y="623557"/>
                  </a:moveTo>
                  <a:lnTo>
                    <a:pt x="4624044" y="623557"/>
                  </a:lnTo>
                  <a:lnTo>
                    <a:pt x="4624044" y="517347"/>
                  </a:lnTo>
                  <a:lnTo>
                    <a:pt x="4476724" y="517347"/>
                  </a:lnTo>
                  <a:lnTo>
                    <a:pt x="4476724" y="744334"/>
                  </a:lnTo>
                  <a:lnTo>
                    <a:pt x="5139677" y="744334"/>
                  </a:lnTo>
                  <a:lnTo>
                    <a:pt x="5139677" y="623557"/>
                  </a:lnTo>
                  <a:close/>
                </a:path>
                <a:path w="7251700" h="6439534">
                  <a:moveTo>
                    <a:pt x="5173942" y="356323"/>
                  </a:moveTo>
                  <a:lnTo>
                    <a:pt x="4433900" y="356323"/>
                  </a:lnTo>
                  <a:lnTo>
                    <a:pt x="4433900" y="477100"/>
                  </a:lnTo>
                  <a:lnTo>
                    <a:pt x="5173942" y="477100"/>
                  </a:lnTo>
                  <a:lnTo>
                    <a:pt x="5173942" y="356323"/>
                  </a:lnTo>
                  <a:close/>
                </a:path>
                <a:path w="7251700" h="6439534">
                  <a:moveTo>
                    <a:pt x="5313591" y="6220853"/>
                  </a:moveTo>
                  <a:lnTo>
                    <a:pt x="5243665" y="6220853"/>
                  </a:lnTo>
                  <a:lnTo>
                    <a:pt x="5243665" y="6015672"/>
                  </a:lnTo>
                  <a:lnTo>
                    <a:pt x="5243665" y="5893473"/>
                  </a:lnTo>
                  <a:lnTo>
                    <a:pt x="5131282" y="5893473"/>
                  </a:lnTo>
                  <a:lnTo>
                    <a:pt x="5131282" y="6015672"/>
                  </a:lnTo>
                  <a:lnTo>
                    <a:pt x="5131282" y="6220853"/>
                  </a:lnTo>
                  <a:lnTo>
                    <a:pt x="5005819" y="6220853"/>
                  </a:lnTo>
                  <a:lnTo>
                    <a:pt x="5131282" y="6015672"/>
                  </a:lnTo>
                  <a:lnTo>
                    <a:pt x="5131282" y="5893473"/>
                  </a:lnTo>
                  <a:lnTo>
                    <a:pt x="5097958" y="5893473"/>
                  </a:lnTo>
                  <a:lnTo>
                    <a:pt x="4892116" y="6220853"/>
                  </a:lnTo>
                  <a:lnTo>
                    <a:pt x="4892116" y="6318872"/>
                  </a:lnTo>
                  <a:lnTo>
                    <a:pt x="5131282" y="6318872"/>
                  </a:lnTo>
                  <a:lnTo>
                    <a:pt x="5131282" y="6426035"/>
                  </a:lnTo>
                  <a:lnTo>
                    <a:pt x="5243665" y="6426035"/>
                  </a:lnTo>
                  <a:lnTo>
                    <a:pt x="5243665" y="6318872"/>
                  </a:lnTo>
                  <a:lnTo>
                    <a:pt x="5313591" y="6318872"/>
                  </a:lnTo>
                  <a:lnTo>
                    <a:pt x="5313591" y="6220853"/>
                  </a:lnTo>
                  <a:close/>
                </a:path>
                <a:path w="7251700" h="6439534">
                  <a:moveTo>
                    <a:pt x="5447246" y="1229220"/>
                  </a:moveTo>
                  <a:lnTo>
                    <a:pt x="5421566" y="1212951"/>
                  </a:lnTo>
                  <a:lnTo>
                    <a:pt x="5248529" y="1103312"/>
                  </a:lnTo>
                  <a:lnTo>
                    <a:pt x="5258651" y="1070076"/>
                  </a:lnTo>
                  <a:lnTo>
                    <a:pt x="5265877" y="1035964"/>
                  </a:lnTo>
                  <a:lnTo>
                    <a:pt x="5270208" y="1001039"/>
                  </a:lnTo>
                  <a:lnTo>
                    <a:pt x="5271655" y="965403"/>
                  </a:lnTo>
                  <a:lnTo>
                    <a:pt x="5126050" y="956843"/>
                  </a:lnTo>
                  <a:lnTo>
                    <a:pt x="5121707" y="1009535"/>
                  </a:lnTo>
                  <a:lnTo>
                    <a:pt x="5110848" y="1057973"/>
                  </a:lnTo>
                  <a:lnTo>
                    <a:pt x="5093894" y="1101509"/>
                  </a:lnTo>
                  <a:lnTo>
                    <a:pt x="5071237" y="1139494"/>
                  </a:lnTo>
                  <a:lnTo>
                    <a:pt x="5043271" y="1171308"/>
                  </a:lnTo>
                  <a:lnTo>
                    <a:pt x="5010416" y="1196301"/>
                  </a:lnTo>
                  <a:lnTo>
                    <a:pt x="4973066" y="1213815"/>
                  </a:lnTo>
                  <a:lnTo>
                    <a:pt x="4931613" y="1223225"/>
                  </a:lnTo>
                  <a:lnTo>
                    <a:pt x="4931613" y="1352562"/>
                  </a:lnTo>
                  <a:lnTo>
                    <a:pt x="4983734" y="1345730"/>
                  </a:lnTo>
                  <a:lnTo>
                    <a:pt x="5032756" y="1331595"/>
                  </a:lnTo>
                  <a:lnTo>
                    <a:pt x="5078298" y="1310703"/>
                  </a:lnTo>
                  <a:lnTo>
                    <a:pt x="5119992" y="1283601"/>
                  </a:lnTo>
                  <a:lnTo>
                    <a:pt x="5157444" y="1250835"/>
                  </a:lnTo>
                  <a:lnTo>
                    <a:pt x="5190287" y="1212951"/>
                  </a:lnTo>
                  <a:lnTo>
                    <a:pt x="5373586" y="1333715"/>
                  </a:lnTo>
                  <a:lnTo>
                    <a:pt x="5447246" y="1229220"/>
                  </a:lnTo>
                  <a:close/>
                </a:path>
                <a:path w="7251700" h="6439534">
                  <a:moveTo>
                    <a:pt x="5625414" y="1529867"/>
                  </a:moveTo>
                  <a:lnTo>
                    <a:pt x="5615292" y="1481899"/>
                  </a:lnTo>
                  <a:lnTo>
                    <a:pt x="5580837" y="1433398"/>
                  </a:lnTo>
                  <a:lnTo>
                    <a:pt x="5548528" y="1411592"/>
                  </a:lnTo>
                  <a:lnTo>
                    <a:pt x="5508942" y="1394447"/>
                  </a:lnTo>
                  <a:lnTo>
                    <a:pt x="5469521" y="1383487"/>
                  </a:lnTo>
                  <a:lnTo>
                    <a:pt x="5469521" y="1529867"/>
                  </a:lnTo>
                  <a:lnTo>
                    <a:pt x="5455971" y="1552181"/>
                  </a:lnTo>
                  <a:lnTo>
                    <a:pt x="5418887" y="1567014"/>
                  </a:lnTo>
                  <a:lnTo>
                    <a:pt x="5363654" y="1575282"/>
                  </a:lnTo>
                  <a:lnTo>
                    <a:pt x="5295646" y="1577835"/>
                  </a:lnTo>
                  <a:lnTo>
                    <a:pt x="5227650" y="1575282"/>
                  </a:lnTo>
                  <a:lnTo>
                    <a:pt x="5172418" y="1567014"/>
                  </a:lnTo>
                  <a:lnTo>
                    <a:pt x="5135334" y="1552181"/>
                  </a:lnTo>
                  <a:lnTo>
                    <a:pt x="5121770" y="1529867"/>
                  </a:lnTo>
                  <a:lnTo>
                    <a:pt x="5135334" y="1507921"/>
                  </a:lnTo>
                  <a:lnTo>
                    <a:pt x="5172418" y="1493037"/>
                  </a:lnTo>
                  <a:lnTo>
                    <a:pt x="5227650" y="1484579"/>
                  </a:lnTo>
                  <a:lnTo>
                    <a:pt x="5295646" y="1481899"/>
                  </a:lnTo>
                  <a:lnTo>
                    <a:pt x="5363654" y="1484579"/>
                  </a:lnTo>
                  <a:lnTo>
                    <a:pt x="5418887" y="1493037"/>
                  </a:lnTo>
                  <a:lnTo>
                    <a:pt x="5455971" y="1507921"/>
                  </a:lnTo>
                  <a:lnTo>
                    <a:pt x="5469521" y="1529867"/>
                  </a:lnTo>
                  <a:lnTo>
                    <a:pt x="5469521" y="1383487"/>
                  </a:lnTo>
                  <a:lnTo>
                    <a:pt x="5462994" y="1381658"/>
                  </a:lnTo>
                  <a:lnTo>
                    <a:pt x="5411533" y="1372895"/>
                  </a:lnTo>
                  <a:lnTo>
                    <a:pt x="5355463" y="1367878"/>
                  </a:lnTo>
                  <a:lnTo>
                    <a:pt x="5295646" y="1366266"/>
                  </a:lnTo>
                  <a:lnTo>
                    <a:pt x="5235841" y="1367878"/>
                  </a:lnTo>
                  <a:lnTo>
                    <a:pt x="5179758" y="1372895"/>
                  </a:lnTo>
                  <a:lnTo>
                    <a:pt x="5128298" y="1381658"/>
                  </a:lnTo>
                  <a:lnTo>
                    <a:pt x="5082349" y="1394447"/>
                  </a:lnTo>
                  <a:lnTo>
                    <a:pt x="5042763" y="1411592"/>
                  </a:lnTo>
                  <a:lnTo>
                    <a:pt x="5010455" y="1433398"/>
                  </a:lnTo>
                  <a:lnTo>
                    <a:pt x="4971123" y="1492224"/>
                  </a:lnTo>
                  <a:lnTo>
                    <a:pt x="4965878" y="1529867"/>
                  </a:lnTo>
                  <a:lnTo>
                    <a:pt x="4971059" y="1567014"/>
                  </a:lnTo>
                  <a:lnTo>
                    <a:pt x="4971123" y="1567510"/>
                  </a:lnTo>
                  <a:lnTo>
                    <a:pt x="5010455" y="1626336"/>
                  </a:lnTo>
                  <a:lnTo>
                    <a:pt x="5042763" y="1648142"/>
                  </a:lnTo>
                  <a:lnTo>
                    <a:pt x="5082349" y="1665287"/>
                  </a:lnTo>
                  <a:lnTo>
                    <a:pt x="5128298" y="1678089"/>
                  </a:lnTo>
                  <a:lnTo>
                    <a:pt x="5179758" y="1686839"/>
                  </a:lnTo>
                  <a:lnTo>
                    <a:pt x="5235841" y="1691868"/>
                  </a:lnTo>
                  <a:lnTo>
                    <a:pt x="5295646" y="1693468"/>
                  </a:lnTo>
                  <a:lnTo>
                    <a:pt x="5355463" y="1691868"/>
                  </a:lnTo>
                  <a:lnTo>
                    <a:pt x="5411533" y="1686839"/>
                  </a:lnTo>
                  <a:lnTo>
                    <a:pt x="5462994" y="1678089"/>
                  </a:lnTo>
                  <a:lnTo>
                    <a:pt x="5508942" y="1665287"/>
                  </a:lnTo>
                  <a:lnTo>
                    <a:pt x="5548528" y="1648142"/>
                  </a:lnTo>
                  <a:lnTo>
                    <a:pt x="5580837" y="1626336"/>
                  </a:lnTo>
                  <a:lnTo>
                    <a:pt x="5615292" y="1577835"/>
                  </a:lnTo>
                  <a:lnTo>
                    <a:pt x="5620169" y="1567510"/>
                  </a:lnTo>
                  <a:lnTo>
                    <a:pt x="5625414" y="1529867"/>
                  </a:lnTo>
                  <a:close/>
                </a:path>
                <a:path w="7251700" h="6439534">
                  <a:moveTo>
                    <a:pt x="5704217" y="1065618"/>
                  </a:moveTo>
                  <a:lnTo>
                    <a:pt x="5618556" y="1065618"/>
                  </a:lnTo>
                  <a:lnTo>
                    <a:pt x="5618556" y="953414"/>
                  </a:lnTo>
                  <a:lnTo>
                    <a:pt x="5473801" y="953414"/>
                  </a:lnTo>
                  <a:lnTo>
                    <a:pt x="5473801" y="1355991"/>
                  </a:lnTo>
                  <a:lnTo>
                    <a:pt x="5618556" y="1355991"/>
                  </a:lnTo>
                  <a:lnTo>
                    <a:pt x="5618556" y="1203528"/>
                  </a:lnTo>
                  <a:lnTo>
                    <a:pt x="5704217" y="1203528"/>
                  </a:lnTo>
                  <a:lnTo>
                    <a:pt x="5704217" y="1065618"/>
                  </a:lnTo>
                  <a:close/>
                </a:path>
                <a:path w="7251700" h="6439534">
                  <a:moveTo>
                    <a:pt x="6229350" y="1183830"/>
                  </a:moveTo>
                  <a:lnTo>
                    <a:pt x="6196000" y="1194079"/>
                  </a:lnTo>
                  <a:lnTo>
                    <a:pt x="6155258" y="1201597"/>
                  </a:lnTo>
                  <a:lnTo>
                    <a:pt x="6109386" y="1206233"/>
                  </a:lnTo>
                  <a:lnTo>
                    <a:pt x="6060618" y="1207808"/>
                  </a:lnTo>
                  <a:lnTo>
                    <a:pt x="5882462" y="1207808"/>
                  </a:lnTo>
                  <a:lnTo>
                    <a:pt x="5882462" y="1081036"/>
                  </a:lnTo>
                  <a:lnTo>
                    <a:pt x="6187389" y="1081036"/>
                  </a:lnTo>
                  <a:lnTo>
                    <a:pt x="6187389" y="961986"/>
                  </a:lnTo>
                  <a:lnTo>
                    <a:pt x="5737707" y="961986"/>
                  </a:lnTo>
                  <a:lnTo>
                    <a:pt x="5737707" y="1326870"/>
                  </a:lnTo>
                  <a:lnTo>
                    <a:pt x="6054623" y="1326870"/>
                  </a:lnTo>
                  <a:lnTo>
                    <a:pt x="6105537" y="1325143"/>
                  </a:lnTo>
                  <a:lnTo>
                    <a:pt x="6153556" y="1320126"/>
                  </a:lnTo>
                  <a:lnTo>
                    <a:pt x="6195784" y="1312049"/>
                  </a:lnTo>
                  <a:lnTo>
                    <a:pt x="6229350" y="1301165"/>
                  </a:lnTo>
                  <a:lnTo>
                    <a:pt x="6229350" y="1207808"/>
                  </a:lnTo>
                  <a:lnTo>
                    <a:pt x="6229350" y="1183830"/>
                  </a:lnTo>
                  <a:close/>
                </a:path>
                <a:path w="7251700" h="6439534">
                  <a:moveTo>
                    <a:pt x="6408369" y="1374825"/>
                  </a:moveTo>
                  <a:lnTo>
                    <a:pt x="6263614" y="1374825"/>
                  </a:lnTo>
                  <a:lnTo>
                    <a:pt x="6263614" y="1493888"/>
                  </a:lnTo>
                  <a:lnTo>
                    <a:pt x="6263614" y="1565833"/>
                  </a:lnTo>
                  <a:lnTo>
                    <a:pt x="5907290" y="1565833"/>
                  </a:lnTo>
                  <a:lnTo>
                    <a:pt x="5907290" y="1493888"/>
                  </a:lnTo>
                  <a:lnTo>
                    <a:pt x="6263614" y="1493888"/>
                  </a:lnTo>
                  <a:lnTo>
                    <a:pt x="6263614" y="1374825"/>
                  </a:lnTo>
                  <a:lnTo>
                    <a:pt x="5762536" y="1374825"/>
                  </a:lnTo>
                  <a:lnTo>
                    <a:pt x="5762536" y="1684896"/>
                  </a:lnTo>
                  <a:lnTo>
                    <a:pt x="6408369" y="1684896"/>
                  </a:lnTo>
                  <a:lnTo>
                    <a:pt x="6408369" y="1565833"/>
                  </a:lnTo>
                  <a:lnTo>
                    <a:pt x="6408369" y="1493888"/>
                  </a:lnTo>
                  <a:lnTo>
                    <a:pt x="6408369" y="1374825"/>
                  </a:lnTo>
                  <a:close/>
                </a:path>
                <a:path w="7251700" h="6439534">
                  <a:moveTo>
                    <a:pt x="6494018" y="1075042"/>
                  </a:moveTo>
                  <a:lnTo>
                    <a:pt x="6408369" y="1075042"/>
                  </a:lnTo>
                  <a:lnTo>
                    <a:pt x="6408369" y="953414"/>
                  </a:lnTo>
                  <a:lnTo>
                    <a:pt x="6263614" y="953414"/>
                  </a:lnTo>
                  <a:lnTo>
                    <a:pt x="6263614" y="1349133"/>
                  </a:lnTo>
                  <a:lnTo>
                    <a:pt x="6408369" y="1349133"/>
                  </a:lnTo>
                  <a:lnTo>
                    <a:pt x="6408369" y="1215517"/>
                  </a:lnTo>
                  <a:lnTo>
                    <a:pt x="6494018" y="1215517"/>
                  </a:lnTo>
                  <a:lnTo>
                    <a:pt x="6494018" y="1075042"/>
                  </a:lnTo>
                  <a:close/>
                </a:path>
                <a:path w="7251700" h="6439534">
                  <a:moveTo>
                    <a:pt x="7251281" y="1523873"/>
                  </a:moveTo>
                  <a:lnTo>
                    <a:pt x="6954926" y="1523873"/>
                  </a:lnTo>
                  <a:lnTo>
                    <a:pt x="6954926" y="1361986"/>
                  </a:lnTo>
                  <a:lnTo>
                    <a:pt x="6807606" y="1361986"/>
                  </a:lnTo>
                  <a:lnTo>
                    <a:pt x="6807606" y="1523873"/>
                  </a:lnTo>
                  <a:lnTo>
                    <a:pt x="6511239" y="1523873"/>
                  </a:lnTo>
                  <a:lnTo>
                    <a:pt x="6511239" y="1659204"/>
                  </a:lnTo>
                  <a:lnTo>
                    <a:pt x="7251281" y="1659204"/>
                  </a:lnTo>
                  <a:lnTo>
                    <a:pt x="7251281" y="1523873"/>
                  </a:lnTo>
                  <a:close/>
                </a:path>
                <a:path w="7251700" h="6439534">
                  <a:moveTo>
                    <a:pt x="7251281" y="1293456"/>
                  </a:moveTo>
                  <a:lnTo>
                    <a:pt x="7137908" y="1227505"/>
                  </a:lnTo>
                  <a:lnTo>
                    <a:pt x="6942074" y="1113586"/>
                  </a:lnTo>
                  <a:lnTo>
                    <a:pt x="6955091" y="1080693"/>
                  </a:lnTo>
                  <a:lnTo>
                    <a:pt x="6965848" y="1046353"/>
                  </a:lnTo>
                  <a:lnTo>
                    <a:pt x="6974357" y="1010729"/>
                  </a:lnTo>
                  <a:lnTo>
                    <a:pt x="6980618" y="973975"/>
                  </a:lnTo>
                  <a:lnTo>
                    <a:pt x="6833298" y="950849"/>
                  </a:lnTo>
                  <a:lnTo>
                    <a:pt x="6822173" y="1006856"/>
                  </a:lnTo>
                  <a:lnTo>
                    <a:pt x="6805104" y="1058494"/>
                  </a:lnTo>
                  <a:lnTo>
                    <a:pt x="6782689" y="1105408"/>
                  </a:lnTo>
                  <a:lnTo>
                    <a:pt x="6755524" y="1147229"/>
                  </a:lnTo>
                  <a:lnTo>
                    <a:pt x="6724193" y="1183614"/>
                  </a:lnTo>
                  <a:lnTo>
                    <a:pt x="6689293" y="1214183"/>
                  </a:lnTo>
                  <a:lnTo>
                    <a:pt x="6651422" y="1238580"/>
                  </a:lnTo>
                  <a:lnTo>
                    <a:pt x="6611150" y="1256461"/>
                  </a:lnTo>
                  <a:lnTo>
                    <a:pt x="6568935" y="1267485"/>
                  </a:lnTo>
                  <a:lnTo>
                    <a:pt x="6568656" y="1267485"/>
                  </a:lnTo>
                  <a:lnTo>
                    <a:pt x="6525793" y="1271193"/>
                  </a:lnTo>
                  <a:lnTo>
                    <a:pt x="6525793" y="1408239"/>
                  </a:lnTo>
                  <a:lnTo>
                    <a:pt x="6577495" y="1405077"/>
                  </a:lnTo>
                  <a:lnTo>
                    <a:pt x="6627647" y="1395780"/>
                  </a:lnTo>
                  <a:lnTo>
                    <a:pt x="6675920" y="1380642"/>
                  </a:lnTo>
                  <a:lnTo>
                    <a:pt x="6721945" y="1359954"/>
                  </a:lnTo>
                  <a:lnTo>
                    <a:pt x="6765417" y="1333995"/>
                  </a:lnTo>
                  <a:lnTo>
                    <a:pt x="6805968" y="1303083"/>
                  </a:lnTo>
                  <a:lnTo>
                    <a:pt x="6843268" y="1267485"/>
                  </a:lnTo>
                  <a:lnTo>
                    <a:pt x="6876974" y="1227505"/>
                  </a:lnTo>
                  <a:lnTo>
                    <a:pt x="7176770" y="1411668"/>
                  </a:lnTo>
                  <a:lnTo>
                    <a:pt x="7251281" y="1293456"/>
                  </a:lnTo>
                  <a:close/>
                </a:path>
              </a:pathLst>
            </a:custGeom>
            <a:solidFill>
              <a:srgbClr val="5080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15000" y="5737962"/>
              <a:ext cx="8748395" cy="0"/>
            </a:xfrm>
            <a:custGeom>
              <a:avLst/>
              <a:gdLst/>
              <a:ahLst/>
              <a:cxnLst/>
              <a:rect l="l" t="t" r="r" b="b"/>
              <a:pathLst>
                <a:path w="8748395">
                  <a:moveTo>
                    <a:pt x="0" y="0"/>
                  </a:moveTo>
                  <a:lnTo>
                    <a:pt x="8748001" y="0"/>
                  </a:lnTo>
                </a:path>
              </a:pathLst>
            </a:custGeom>
            <a:ln w="45923">
              <a:solidFill>
                <a:srgbClr val="3E3C3D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36467" y="6225856"/>
              <a:ext cx="957100" cy="9570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72</Words>
  <Application>Microsoft Office PowerPoint</Application>
  <PresentationFormat>사용자 지정</PresentationFormat>
  <Paragraphs>27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3" baseType="lpstr">
      <vt:lpstr>나눔스퀘어 네오 Regular</vt:lpstr>
      <vt:lpstr>나눔스퀘어 네오 ExtraBold</vt:lpstr>
      <vt:lpstr>공체 Medium</vt:lpstr>
      <vt:lpstr>Calibri</vt:lpstr>
      <vt:lpstr>ONE 모바일고딕 Regular</vt:lpstr>
      <vt:lpstr>공체 Light</vt:lpstr>
      <vt:lpstr>ONE 모바일고딕 Bold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HUG</dc:creator>
  <cp:lastModifiedBy>HUG</cp:lastModifiedBy>
  <cp:revision>16</cp:revision>
  <dcterms:created xsi:type="dcterms:W3CDTF">2026-04-01T08:44:32Z</dcterms:created>
  <dcterms:modified xsi:type="dcterms:W3CDTF">2026-04-02T01:19:06Z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2024-11-22T00:00:00Z</vt:filetime>
  </property>
  <property fmtid="{D5CDD505-2E9C-101B-9397-08002B2CF9AE}" pid="3" name="Creator">
    <vt:lpwstr>Adobe InDesign 19.3 (Windows)</vt:lpwstr>
  </property>
  <property fmtid="{D5CDD505-2E9C-101B-9397-08002B2CF9AE}" pid="4" name="LastSaved">
    <vt:filetime>2026-04-01T00:00:00Z</vt:filetime>
  </property>
  <property fmtid="{D5CDD505-2E9C-101B-9397-08002B2CF9AE}" pid="5" name="Producer">
    <vt:lpwstr>Adobe PDF Library 17.0</vt:lpwstr>
  </property>
</Properties>
</file>